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2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3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4.xml" ContentType="application/vnd.openxmlformats-officedocument.presentationml.notesSlid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notesSlides/notesSlide5.xml" ContentType="application/vnd.openxmlformats-officedocument.presentationml.notesSlide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notesSlides/notesSlide6.xml" ContentType="application/vnd.openxmlformats-officedocument.presentationml.notesSlide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6"/>
  </p:notesMasterIdLst>
  <p:handoutMasterIdLst>
    <p:handoutMasterId r:id="rId17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4" r:id="rId9"/>
    <p:sldId id="265" r:id="rId10"/>
    <p:sldId id="266" r:id="rId11"/>
    <p:sldId id="262" r:id="rId12"/>
    <p:sldId id="267" r:id="rId13"/>
    <p:sldId id="268" r:id="rId14"/>
    <p:sldId id="269" r:id="rId15"/>
  </p:sldIdLst>
  <p:sldSz cx="9144000" cy="6858000" type="screen4x3"/>
  <p:notesSz cx="6858000" cy="9144000"/>
  <p:defaultTextStyle>
    <a:defPPr>
      <a:defRPr lang="fil-PH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99"/>
    <a:srgbClr val="00FF00"/>
    <a:srgbClr val="66CCFF"/>
    <a:srgbClr val="660033"/>
    <a:srgbClr val="9933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FD4443E-F989-4FC4-A0C8-D5A2AF1F390B}" styleName="Dark Style 1 - Accent 5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wholeTbl>
    <a:band1H>
      <a:tcStyle>
        <a:tcBdr/>
        <a:fill>
          <a:solidFill>
            <a:schemeClr val="accent5">
              <a:shade val="60000"/>
            </a:schemeClr>
          </a:solidFill>
        </a:fill>
      </a:tcStyle>
    </a:band1H>
    <a:band1V>
      <a:tcStyle>
        <a:tcBdr/>
        <a:fill>
          <a:solidFill>
            <a:schemeClr val="accent5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5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5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5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E8034E78-7F5D-4C2E-B375-FC64B27BC917}" styleName="Dark Style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481" autoAdjust="0"/>
    <p:restoredTop sz="83188" autoAdjust="0"/>
  </p:normalViewPr>
  <p:slideViewPr>
    <p:cSldViewPr>
      <p:cViewPr varScale="1">
        <p:scale>
          <a:sx n="61" d="100"/>
          <a:sy n="61" d="100"/>
        </p:scale>
        <p:origin x="-750" y="-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69" d="100"/>
          <a:sy n="69" d="100"/>
        </p:scale>
        <p:origin x="-2838" y="-108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3421B19-1893-4131-861B-7A3CFA45A0F5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fil-PH"/>
        </a:p>
      </dgm:t>
    </dgm:pt>
    <dgm:pt modelId="{777E4382-F579-48B5-A734-3B84DB4AAF87}">
      <dgm:prSet phldrT="[Text]"/>
      <dgm:spPr/>
      <dgm:t>
        <a:bodyPr/>
        <a:lstStyle/>
        <a:p>
          <a:r>
            <a:rPr lang="fil-PH" dirty="0" smtClean="0"/>
            <a:t>Present obligation of an agency</a:t>
          </a:r>
          <a:endParaRPr lang="fil-PH" dirty="0"/>
        </a:p>
      </dgm:t>
    </dgm:pt>
    <dgm:pt modelId="{9FA25148-ED91-4550-83FE-AF47541B5A3F}" type="parTrans" cxnId="{8C753960-82F2-45BD-BF32-D03C625DCFA7}">
      <dgm:prSet/>
      <dgm:spPr/>
      <dgm:t>
        <a:bodyPr/>
        <a:lstStyle/>
        <a:p>
          <a:endParaRPr lang="fil-PH"/>
        </a:p>
      </dgm:t>
    </dgm:pt>
    <dgm:pt modelId="{717E4160-4C72-4842-A90E-031E8CD8079F}" type="sibTrans" cxnId="{8C753960-82F2-45BD-BF32-D03C625DCFA7}">
      <dgm:prSet/>
      <dgm:spPr/>
      <dgm:t>
        <a:bodyPr/>
        <a:lstStyle/>
        <a:p>
          <a:endParaRPr lang="fil-PH"/>
        </a:p>
      </dgm:t>
    </dgm:pt>
    <dgm:pt modelId="{525EDE2F-3739-4883-93C5-DA2969BE04CD}">
      <dgm:prSet phldrT="[Text]"/>
      <dgm:spPr/>
      <dgm:t>
        <a:bodyPr/>
        <a:lstStyle/>
        <a:p>
          <a:r>
            <a:rPr lang="fil-PH" dirty="0" smtClean="0"/>
            <a:t>Arising from past transactions or events,</a:t>
          </a:r>
          <a:endParaRPr lang="fil-PH" dirty="0"/>
        </a:p>
      </dgm:t>
    </dgm:pt>
    <dgm:pt modelId="{2E5533AA-501A-42F3-8C3D-E1DA1490D3F7}" type="parTrans" cxnId="{9E6CE19C-7DD9-46F3-A0B8-6C8F065E77F9}">
      <dgm:prSet/>
      <dgm:spPr/>
      <dgm:t>
        <a:bodyPr/>
        <a:lstStyle/>
        <a:p>
          <a:endParaRPr lang="fil-PH"/>
        </a:p>
      </dgm:t>
    </dgm:pt>
    <dgm:pt modelId="{3E811152-F92C-40B5-9CB7-E258E33558ED}" type="sibTrans" cxnId="{9E6CE19C-7DD9-46F3-A0B8-6C8F065E77F9}">
      <dgm:prSet/>
      <dgm:spPr/>
      <dgm:t>
        <a:bodyPr/>
        <a:lstStyle/>
        <a:p>
          <a:endParaRPr lang="fil-PH"/>
        </a:p>
      </dgm:t>
    </dgm:pt>
    <dgm:pt modelId="{30CDD741-FAF3-401C-865C-27C90393717C}">
      <dgm:prSet phldrT="[Text]"/>
      <dgm:spPr/>
      <dgm:t>
        <a:bodyPr/>
        <a:lstStyle/>
        <a:p>
          <a:r>
            <a:rPr lang="fil-PH" dirty="0" smtClean="0"/>
            <a:t>The settlement of which is expected to result in an outflow of resources</a:t>
          </a:r>
          <a:endParaRPr lang="fil-PH" dirty="0"/>
        </a:p>
      </dgm:t>
    </dgm:pt>
    <dgm:pt modelId="{7AE7FEA0-C082-49F7-ADD6-C8684443AD18}" type="parTrans" cxnId="{61B27AA1-60CD-4619-BB5C-FFD1F4FD13E6}">
      <dgm:prSet/>
      <dgm:spPr/>
      <dgm:t>
        <a:bodyPr/>
        <a:lstStyle/>
        <a:p>
          <a:endParaRPr lang="fil-PH"/>
        </a:p>
      </dgm:t>
    </dgm:pt>
    <dgm:pt modelId="{18F95FD0-5E55-45F5-B0AF-A202D419D3E7}" type="sibTrans" cxnId="{61B27AA1-60CD-4619-BB5C-FFD1F4FD13E6}">
      <dgm:prSet/>
      <dgm:spPr/>
      <dgm:t>
        <a:bodyPr/>
        <a:lstStyle/>
        <a:p>
          <a:endParaRPr lang="fil-PH"/>
        </a:p>
      </dgm:t>
    </dgm:pt>
    <dgm:pt modelId="{0563CEAF-532D-4011-BCC8-DE4290B85570}">
      <dgm:prSet phldrT="[Text]"/>
      <dgm:spPr/>
      <dgm:t>
        <a:bodyPr/>
        <a:lstStyle/>
        <a:p>
          <a:r>
            <a:rPr lang="fil-PH" dirty="0" smtClean="0"/>
            <a:t>Embodying economic benefits from the agency</a:t>
          </a:r>
          <a:endParaRPr lang="fil-PH" dirty="0"/>
        </a:p>
      </dgm:t>
    </dgm:pt>
    <dgm:pt modelId="{47CB3BD6-CBB6-4927-8D4A-D327629B905A}" type="parTrans" cxnId="{3971AFBF-3CFC-40D4-BC66-2B354C36FCB2}">
      <dgm:prSet/>
      <dgm:spPr/>
      <dgm:t>
        <a:bodyPr/>
        <a:lstStyle/>
        <a:p>
          <a:endParaRPr lang="fil-PH"/>
        </a:p>
      </dgm:t>
    </dgm:pt>
    <dgm:pt modelId="{773575C6-68D0-49FA-A96E-89655AA9DD54}" type="sibTrans" cxnId="{3971AFBF-3CFC-40D4-BC66-2B354C36FCB2}">
      <dgm:prSet/>
      <dgm:spPr/>
      <dgm:t>
        <a:bodyPr/>
        <a:lstStyle/>
        <a:p>
          <a:endParaRPr lang="fil-PH"/>
        </a:p>
      </dgm:t>
    </dgm:pt>
    <dgm:pt modelId="{AFDB5F98-5F61-49A6-A7E3-33027A1BBB2E}" type="pres">
      <dgm:prSet presAssocID="{C3421B19-1893-4131-861B-7A3CFA45A0F5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fil-PH"/>
        </a:p>
      </dgm:t>
    </dgm:pt>
    <dgm:pt modelId="{7C3A2D35-8B1B-4E04-862B-604CCA347E7E}" type="pres">
      <dgm:prSet presAssocID="{777E4382-F579-48B5-A734-3B84DB4AAF87}" presName="parentLin" presStyleCnt="0"/>
      <dgm:spPr/>
    </dgm:pt>
    <dgm:pt modelId="{3E28CF8A-6A42-4E44-8F15-04FDF39F3ADB}" type="pres">
      <dgm:prSet presAssocID="{777E4382-F579-48B5-A734-3B84DB4AAF87}" presName="parentLeftMargin" presStyleLbl="node1" presStyleIdx="0" presStyleCnt="4"/>
      <dgm:spPr/>
      <dgm:t>
        <a:bodyPr/>
        <a:lstStyle/>
        <a:p>
          <a:endParaRPr lang="fil-PH"/>
        </a:p>
      </dgm:t>
    </dgm:pt>
    <dgm:pt modelId="{C31C0204-F4D2-462D-A328-B1A2061A3278}" type="pres">
      <dgm:prSet presAssocID="{777E4382-F579-48B5-A734-3B84DB4AAF87}" presName="parentText" presStyleLbl="node1" presStyleIdx="0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fil-PH"/>
        </a:p>
      </dgm:t>
    </dgm:pt>
    <dgm:pt modelId="{8FC7FEE3-E106-4780-9B4B-FF16559FD462}" type="pres">
      <dgm:prSet presAssocID="{777E4382-F579-48B5-A734-3B84DB4AAF87}" presName="negativeSpace" presStyleCnt="0"/>
      <dgm:spPr/>
    </dgm:pt>
    <dgm:pt modelId="{72A2B64A-178F-4187-B7FC-302AF54C031C}" type="pres">
      <dgm:prSet presAssocID="{777E4382-F579-48B5-A734-3B84DB4AAF87}" presName="childText" presStyleLbl="conFgAcc1" presStyleIdx="0" presStyleCnt="4">
        <dgm:presLayoutVars>
          <dgm:bulletEnabled val="1"/>
        </dgm:presLayoutVars>
      </dgm:prSet>
      <dgm:spPr/>
    </dgm:pt>
    <dgm:pt modelId="{06349F64-586B-43E6-922C-91F80F75F202}" type="pres">
      <dgm:prSet presAssocID="{717E4160-4C72-4842-A90E-031E8CD8079F}" presName="spaceBetweenRectangles" presStyleCnt="0"/>
      <dgm:spPr/>
    </dgm:pt>
    <dgm:pt modelId="{6A5D4596-BFCC-4C17-BF29-74A7BE16100C}" type="pres">
      <dgm:prSet presAssocID="{525EDE2F-3739-4883-93C5-DA2969BE04CD}" presName="parentLin" presStyleCnt="0"/>
      <dgm:spPr/>
    </dgm:pt>
    <dgm:pt modelId="{B45AAF90-8C1E-44ED-B21F-6F2BEA89D8CE}" type="pres">
      <dgm:prSet presAssocID="{525EDE2F-3739-4883-93C5-DA2969BE04CD}" presName="parentLeftMargin" presStyleLbl="node1" presStyleIdx="0" presStyleCnt="4"/>
      <dgm:spPr/>
      <dgm:t>
        <a:bodyPr/>
        <a:lstStyle/>
        <a:p>
          <a:endParaRPr lang="fil-PH"/>
        </a:p>
      </dgm:t>
    </dgm:pt>
    <dgm:pt modelId="{BEC28EB0-6E3D-47C2-B199-EB775B72DD7D}" type="pres">
      <dgm:prSet presAssocID="{525EDE2F-3739-4883-93C5-DA2969BE04CD}" presName="parentText" presStyleLbl="node1" presStyleIdx="1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fil-PH"/>
        </a:p>
      </dgm:t>
    </dgm:pt>
    <dgm:pt modelId="{A20F6321-04AF-40E9-9194-B958A71E51D7}" type="pres">
      <dgm:prSet presAssocID="{525EDE2F-3739-4883-93C5-DA2969BE04CD}" presName="negativeSpace" presStyleCnt="0"/>
      <dgm:spPr/>
    </dgm:pt>
    <dgm:pt modelId="{96F96C33-5A6E-4C57-B639-014041C06602}" type="pres">
      <dgm:prSet presAssocID="{525EDE2F-3739-4883-93C5-DA2969BE04CD}" presName="childText" presStyleLbl="conFgAcc1" presStyleIdx="1" presStyleCnt="4">
        <dgm:presLayoutVars>
          <dgm:bulletEnabled val="1"/>
        </dgm:presLayoutVars>
      </dgm:prSet>
      <dgm:spPr/>
    </dgm:pt>
    <dgm:pt modelId="{CDAC1111-6748-4095-94BC-F55A8BAC9F55}" type="pres">
      <dgm:prSet presAssocID="{3E811152-F92C-40B5-9CB7-E258E33558ED}" presName="spaceBetweenRectangles" presStyleCnt="0"/>
      <dgm:spPr/>
    </dgm:pt>
    <dgm:pt modelId="{E1AC5350-1C28-4603-8A12-EA32F5E6D26C}" type="pres">
      <dgm:prSet presAssocID="{30CDD741-FAF3-401C-865C-27C90393717C}" presName="parentLin" presStyleCnt="0"/>
      <dgm:spPr/>
    </dgm:pt>
    <dgm:pt modelId="{1BBB01D8-00BB-4C78-B089-6FEDC989073A}" type="pres">
      <dgm:prSet presAssocID="{30CDD741-FAF3-401C-865C-27C90393717C}" presName="parentLeftMargin" presStyleLbl="node1" presStyleIdx="1" presStyleCnt="4"/>
      <dgm:spPr/>
      <dgm:t>
        <a:bodyPr/>
        <a:lstStyle/>
        <a:p>
          <a:endParaRPr lang="fil-PH"/>
        </a:p>
      </dgm:t>
    </dgm:pt>
    <dgm:pt modelId="{90A02D1A-DA3C-4A22-882C-8F200FC465B4}" type="pres">
      <dgm:prSet presAssocID="{30CDD741-FAF3-401C-865C-27C90393717C}" presName="parentText" presStyleLbl="node1" presStyleIdx="2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fil-PH"/>
        </a:p>
      </dgm:t>
    </dgm:pt>
    <dgm:pt modelId="{9778036B-9BD9-486B-8B89-8DD11B7CB69F}" type="pres">
      <dgm:prSet presAssocID="{30CDD741-FAF3-401C-865C-27C90393717C}" presName="negativeSpace" presStyleCnt="0"/>
      <dgm:spPr/>
    </dgm:pt>
    <dgm:pt modelId="{52BAE8C8-6C16-4CDF-804B-74BD5762CACF}" type="pres">
      <dgm:prSet presAssocID="{30CDD741-FAF3-401C-865C-27C90393717C}" presName="childText" presStyleLbl="conFgAcc1" presStyleIdx="2" presStyleCnt="4">
        <dgm:presLayoutVars>
          <dgm:bulletEnabled val="1"/>
        </dgm:presLayoutVars>
      </dgm:prSet>
      <dgm:spPr/>
    </dgm:pt>
    <dgm:pt modelId="{13B97AEC-7BE4-4287-B74B-C5CF392CDC18}" type="pres">
      <dgm:prSet presAssocID="{18F95FD0-5E55-45F5-B0AF-A202D419D3E7}" presName="spaceBetweenRectangles" presStyleCnt="0"/>
      <dgm:spPr/>
    </dgm:pt>
    <dgm:pt modelId="{EB1CDD7F-EFDE-45FE-8B10-3C21CE322CFE}" type="pres">
      <dgm:prSet presAssocID="{0563CEAF-532D-4011-BCC8-DE4290B85570}" presName="parentLin" presStyleCnt="0"/>
      <dgm:spPr/>
    </dgm:pt>
    <dgm:pt modelId="{2FF2D357-4CC1-471F-8FFD-1DB9F099CA8B}" type="pres">
      <dgm:prSet presAssocID="{0563CEAF-532D-4011-BCC8-DE4290B85570}" presName="parentLeftMargin" presStyleLbl="node1" presStyleIdx="2" presStyleCnt="4"/>
      <dgm:spPr/>
      <dgm:t>
        <a:bodyPr/>
        <a:lstStyle/>
        <a:p>
          <a:endParaRPr lang="fil-PH"/>
        </a:p>
      </dgm:t>
    </dgm:pt>
    <dgm:pt modelId="{C54A3CC3-6E0D-47EF-BA79-C904C31E2AA9}" type="pres">
      <dgm:prSet presAssocID="{0563CEAF-532D-4011-BCC8-DE4290B85570}" presName="parentText" presStyleLbl="node1" presStyleIdx="3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fil-PH"/>
        </a:p>
      </dgm:t>
    </dgm:pt>
    <dgm:pt modelId="{6AC4D93F-4BDB-42BA-AB48-695D2E5085BE}" type="pres">
      <dgm:prSet presAssocID="{0563CEAF-532D-4011-BCC8-DE4290B85570}" presName="negativeSpace" presStyleCnt="0"/>
      <dgm:spPr/>
    </dgm:pt>
    <dgm:pt modelId="{D4EC86A5-CE9C-4E65-B9CC-D183B49CB7FC}" type="pres">
      <dgm:prSet presAssocID="{0563CEAF-532D-4011-BCC8-DE4290B85570}" presName="childText" presStyleLbl="conFgAcc1" presStyleIdx="3" presStyleCnt="4">
        <dgm:presLayoutVars>
          <dgm:bulletEnabled val="1"/>
        </dgm:presLayoutVars>
      </dgm:prSet>
      <dgm:spPr/>
    </dgm:pt>
  </dgm:ptLst>
  <dgm:cxnLst>
    <dgm:cxn modelId="{21B17E4A-C9F0-49C8-857B-DB00556B1AB6}" type="presOf" srcId="{777E4382-F579-48B5-A734-3B84DB4AAF87}" destId="{3E28CF8A-6A42-4E44-8F15-04FDF39F3ADB}" srcOrd="0" destOrd="0" presId="urn:microsoft.com/office/officeart/2005/8/layout/list1"/>
    <dgm:cxn modelId="{3971AFBF-3CFC-40D4-BC66-2B354C36FCB2}" srcId="{C3421B19-1893-4131-861B-7A3CFA45A0F5}" destId="{0563CEAF-532D-4011-BCC8-DE4290B85570}" srcOrd="3" destOrd="0" parTransId="{47CB3BD6-CBB6-4927-8D4A-D327629B905A}" sibTransId="{773575C6-68D0-49FA-A96E-89655AA9DD54}"/>
    <dgm:cxn modelId="{4012B787-49E0-4413-9CF8-71A52639C59C}" type="presOf" srcId="{0563CEAF-532D-4011-BCC8-DE4290B85570}" destId="{C54A3CC3-6E0D-47EF-BA79-C904C31E2AA9}" srcOrd="1" destOrd="0" presId="urn:microsoft.com/office/officeart/2005/8/layout/list1"/>
    <dgm:cxn modelId="{8C753960-82F2-45BD-BF32-D03C625DCFA7}" srcId="{C3421B19-1893-4131-861B-7A3CFA45A0F5}" destId="{777E4382-F579-48B5-A734-3B84DB4AAF87}" srcOrd="0" destOrd="0" parTransId="{9FA25148-ED91-4550-83FE-AF47541B5A3F}" sibTransId="{717E4160-4C72-4842-A90E-031E8CD8079F}"/>
    <dgm:cxn modelId="{EBE038A9-1779-43A4-9FC7-5408C9FAF390}" type="presOf" srcId="{0563CEAF-532D-4011-BCC8-DE4290B85570}" destId="{2FF2D357-4CC1-471F-8FFD-1DB9F099CA8B}" srcOrd="0" destOrd="0" presId="urn:microsoft.com/office/officeart/2005/8/layout/list1"/>
    <dgm:cxn modelId="{61B27AA1-60CD-4619-BB5C-FFD1F4FD13E6}" srcId="{C3421B19-1893-4131-861B-7A3CFA45A0F5}" destId="{30CDD741-FAF3-401C-865C-27C90393717C}" srcOrd="2" destOrd="0" parTransId="{7AE7FEA0-C082-49F7-ADD6-C8684443AD18}" sibTransId="{18F95FD0-5E55-45F5-B0AF-A202D419D3E7}"/>
    <dgm:cxn modelId="{511DF713-3CD4-4D1D-99F2-9525D89BF48F}" type="presOf" srcId="{30CDD741-FAF3-401C-865C-27C90393717C}" destId="{90A02D1A-DA3C-4A22-882C-8F200FC465B4}" srcOrd="1" destOrd="0" presId="urn:microsoft.com/office/officeart/2005/8/layout/list1"/>
    <dgm:cxn modelId="{905BE3EF-4A53-47BA-A417-655EB8B643F8}" type="presOf" srcId="{777E4382-F579-48B5-A734-3B84DB4AAF87}" destId="{C31C0204-F4D2-462D-A328-B1A2061A3278}" srcOrd="1" destOrd="0" presId="urn:microsoft.com/office/officeart/2005/8/layout/list1"/>
    <dgm:cxn modelId="{73BD7806-09D4-4375-A387-18255BD8D617}" type="presOf" srcId="{C3421B19-1893-4131-861B-7A3CFA45A0F5}" destId="{AFDB5F98-5F61-49A6-A7E3-33027A1BBB2E}" srcOrd="0" destOrd="0" presId="urn:microsoft.com/office/officeart/2005/8/layout/list1"/>
    <dgm:cxn modelId="{53B185D5-EDAA-47BE-86C5-82012D415D42}" type="presOf" srcId="{30CDD741-FAF3-401C-865C-27C90393717C}" destId="{1BBB01D8-00BB-4C78-B089-6FEDC989073A}" srcOrd="0" destOrd="0" presId="urn:microsoft.com/office/officeart/2005/8/layout/list1"/>
    <dgm:cxn modelId="{9E6CE19C-7DD9-46F3-A0B8-6C8F065E77F9}" srcId="{C3421B19-1893-4131-861B-7A3CFA45A0F5}" destId="{525EDE2F-3739-4883-93C5-DA2969BE04CD}" srcOrd="1" destOrd="0" parTransId="{2E5533AA-501A-42F3-8C3D-E1DA1490D3F7}" sibTransId="{3E811152-F92C-40B5-9CB7-E258E33558ED}"/>
    <dgm:cxn modelId="{B28181D5-EDF7-4E3F-B67A-CEF2EC0BFEE0}" type="presOf" srcId="{525EDE2F-3739-4883-93C5-DA2969BE04CD}" destId="{BEC28EB0-6E3D-47C2-B199-EB775B72DD7D}" srcOrd="1" destOrd="0" presId="urn:microsoft.com/office/officeart/2005/8/layout/list1"/>
    <dgm:cxn modelId="{2736B011-9970-4C29-960C-E460AEBAC1E4}" type="presOf" srcId="{525EDE2F-3739-4883-93C5-DA2969BE04CD}" destId="{B45AAF90-8C1E-44ED-B21F-6F2BEA89D8CE}" srcOrd="0" destOrd="0" presId="urn:microsoft.com/office/officeart/2005/8/layout/list1"/>
    <dgm:cxn modelId="{99F88230-BE44-4311-999D-F31F5133A424}" type="presParOf" srcId="{AFDB5F98-5F61-49A6-A7E3-33027A1BBB2E}" destId="{7C3A2D35-8B1B-4E04-862B-604CCA347E7E}" srcOrd="0" destOrd="0" presId="urn:microsoft.com/office/officeart/2005/8/layout/list1"/>
    <dgm:cxn modelId="{021608C0-3AE6-4CCA-8888-9534D902ACC2}" type="presParOf" srcId="{7C3A2D35-8B1B-4E04-862B-604CCA347E7E}" destId="{3E28CF8A-6A42-4E44-8F15-04FDF39F3ADB}" srcOrd="0" destOrd="0" presId="urn:microsoft.com/office/officeart/2005/8/layout/list1"/>
    <dgm:cxn modelId="{95D37141-6716-4464-81B8-372346E499D3}" type="presParOf" srcId="{7C3A2D35-8B1B-4E04-862B-604CCA347E7E}" destId="{C31C0204-F4D2-462D-A328-B1A2061A3278}" srcOrd="1" destOrd="0" presId="urn:microsoft.com/office/officeart/2005/8/layout/list1"/>
    <dgm:cxn modelId="{0DDCB13A-672A-4E26-809C-0C8F0A3F1C54}" type="presParOf" srcId="{AFDB5F98-5F61-49A6-A7E3-33027A1BBB2E}" destId="{8FC7FEE3-E106-4780-9B4B-FF16559FD462}" srcOrd="1" destOrd="0" presId="urn:microsoft.com/office/officeart/2005/8/layout/list1"/>
    <dgm:cxn modelId="{84214D28-487C-4E3E-82D1-27F35776F4DC}" type="presParOf" srcId="{AFDB5F98-5F61-49A6-A7E3-33027A1BBB2E}" destId="{72A2B64A-178F-4187-B7FC-302AF54C031C}" srcOrd="2" destOrd="0" presId="urn:microsoft.com/office/officeart/2005/8/layout/list1"/>
    <dgm:cxn modelId="{FD2E5D34-B1B8-47E3-A02F-785D71B1E697}" type="presParOf" srcId="{AFDB5F98-5F61-49A6-A7E3-33027A1BBB2E}" destId="{06349F64-586B-43E6-922C-91F80F75F202}" srcOrd="3" destOrd="0" presId="urn:microsoft.com/office/officeart/2005/8/layout/list1"/>
    <dgm:cxn modelId="{F0792283-0CF8-42CE-9220-EC2C538C0198}" type="presParOf" srcId="{AFDB5F98-5F61-49A6-A7E3-33027A1BBB2E}" destId="{6A5D4596-BFCC-4C17-BF29-74A7BE16100C}" srcOrd="4" destOrd="0" presId="urn:microsoft.com/office/officeart/2005/8/layout/list1"/>
    <dgm:cxn modelId="{452C0A96-305E-47F6-B4F0-3CF33653B799}" type="presParOf" srcId="{6A5D4596-BFCC-4C17-BF29-74A7BE16100C}" destId="{B45AAF90-8C1E-44ED-B21F-6F2BEA89D8CE}" srcOrd="0" destOrd="0" presId="urn:microsoft.com/office/officeart/2005/8/layout/list1"/>
    <dgm:cxn modelId="{2A7745A6-2FDA-4A30-B94D-210C548D9E90}" type="presParOf" srcId="{6A5D4596-BFCC-4C17-BF29-74A7BE16100C}" destId="{BEC28EB0-6E3D-47C2-B199-EB775B72DD7D}" srcOrd="1" destOrd="0" presId="urn:microsoft.com/office/officeart/2005/8/layout/list1"/>
    <dgm:cxn modelId="{876D272D-2C44-457C-B1C8-F614C5527603}" type="presParOf" srcId="{AFDB5F98-5F61-49A6-A7E3-33027A1BBB2E}" destId="{A20F6321-04AF-40E9-9194-B958A71E51D7}" srcOrd="5" destOrd="0" presId="urn:microsoft.com/office/officeart/2005/8/layout/list1"/>
    <dgm:cxn modelId="{FC772EC4-C11B-4B07-968D-1A08FF92D747}" type="presParOf" srcId="{AFDB5F98-5F61-49A6-A7E3-33027A1BBB2E}" destId="{96F96C33-5A6E-4C57-B639-014041C06602}" srcOrd="6" destOrd="0" presId="urn:microsoft.com/office/officeart/2005/8/layout/list1"/>
    <dgm:cxn modelId="{25195DAF-A4A6-471F-A777-5D1621125241}" type="presParOf" srcId="{AFDB5F98-5F61-49A6-A7E3-33027A1BBB2E}" destId="{CDAC1111-6748-4095-94BC-F55A8BAC9F55}" srcOrd="7" destOrd="0" presId="urn:microsoft.com/office/officeart/2005/8/layout/list1"/>
    <dgm:cxn modelId="{D8BBC10C-82FA-447D-9095-3107C4562890}" type="presParOf" srcId="{AFDB5F98-5F61-49A6-A7E3-33027A1BBB2E}" destId="{E1AC5350-1C28-4603-8A12-EA32F5E6D26C}" srcOrd="8" destOrd="0" presId="urn:microsoft.com/office/officeart/2005/8/layout/list1"/>
    <dgm:cxn modelId="{C3677561-C9B2-4829-B62A-5C05B700F48B}" type="presParOf" srcId="{E1AC5350-1C28-4603-8A12-EA32F5E6D26C}" destId="{1BBB01D8-00BB-4C78-B089-6FEDC989073A}" srcOrd="0" destOrd="0" presId="urn:microsoft.com/office/officeart/2005/8/layout/list1"/>
    <dgm:cxn modelId="{5ABDC5D7-A676-46F0-AC1C-1EDE16902DDB}" type="presParOf" srcId="{E1AC5350-1C28-4603-8A12-EA32F5E6D26C}" destId="{90A02D1A-DA3C-4A22-882C-8F200FC465B4}" srcOrd="1" destOrd="0" presId="urn:microsoft.com/office/officeart/2005/8/layout/list1"/>
    <dgm:cxn modelId="{213F8CE1-58C3-4AC5-BF0A-D95BC31EAD58}" type="presParOf" srcId="{AFDB5F98-5F61-49A6-A7E3-33027A1BBB2E}" destId="{9778036B-9BD9-486B-8B89-8DD11B7CB69F}" srcOrd="9" destOrd="0" presId="urn:microsoft.com/office/officeart/2005/8/layout/list1"/>
    <dgm:cxn modelId="{8F3A4F6A-1425-4314-A2EF-F3DA0377D68D}" type="presParOf" srcId="{AFDB5F98-5F61-49A6-A7E3-33027A1BBB2E}" destId="{52BAE8C8-6C16-4CDF-804B-74BD5762CACF}" srcOrd="10" destOrd="0" presId="urn:microsoft.com/office/officeart/2005/8/layout/list1"/>
    <dgm:cxn modelId="{E995A7E5-3EBC-4C53-934A-246D3772992F}" type="presParOf" srcId="{AFDB5F98-5F61-49A6-A7E3-33027A1BBB2E}" destId="{13B97AEC-7BE4-4287-B74B-C5CF392CDC18}" srcOrd="11" destOrd="0" presId="urn:microsoft.com/office/officeart/2005/8/layout/list1"/>
    <dgm:cxn modelId="{4F249FB0-F1B7-4D19-BDF4-3658E198FAC0}" type="presParOf" srcId="{AFDB5F98-5F61-49A6-A7E3-33027A1BBB2E}" destId="{EB1CDD7F-EFDE-45FE-8B10-3C21CE322CFE}" srcOrd="12" destOrd="0" presId="urn:microsoft.com/office/officeart/2005/8/layout/list1"/>
    <dgm:cxn modelId="{CA299ED1-9FAE-48CE-83F3-DF9262A64CCF}" type="presParOf" srcId="{EB1CDD7F-EFDE-45FE-8B10-3C21CE322CFE}" destId="{2FF2D357-4CC1-471F-8FFD-1DB9F099CA8B}" srcOrd="0" destOrd="0" presId="urn:microsoft.com/office/officeart/2005/8/layout/list1"/>
    <dgm:cxn modelId="{3C5DE9B7-8A49-48A1-B12C-63CA6F779B5A}" type="presParOf" srcId="{EB1CDD7F-EFDE-45FE-8B10-3C21CE322CFE}" destId="{C54A3CC3-6E0D-47EF-BA79-C904C31E2AA9}" srcOrd="1" destOrd="0" presId="urn:microsoft.com/office/officeart/2005/8/layout/list1"/>
    <dgm:cxn modelId="{3F7F7EF7-6E98-4BFD-99A3-FD6C01860E78}" type="presParOf" srcId="{AFDB5F98-5F61-49A6-A7E3-33027A1BBB2E}" destId="{6AC4D93F-4BDB-42BA-AB48-695D2E5085BE}" srcOrd="13" destOrd="0" presId="urn:microsoft.com/office/officeart/2005/8/layout/list1"/>
    <dgm:cxn modelId="{87092860-E807-4ED4-B657-3BF23B89AA3A}" type="presParOf" srcId="{AFDB5F98-5F61-49A6-A7E3-33027A1BBB2E}" destId="{D4EC86A5-CE9C-4E65-B9CC-D183B49CB7FC}" srcOrd="14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44FB53F-E909-4AA4-8E50-9132D530C294}" type="doc">
      <dgm:prSet loTypeId="urn:microsoft.com/office/officeart/2005/8/layout/chevron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fil-PH"/>
        </a:p>
      </dgm:t>
    </dgm:pt>
    <dgm:pt modelId="{2EA256E7-05C2-42ED-9A68-782A8C559C48}">
      <dgm:prSet phldrT="[Text]"/>
      <dgm:spPr/>
      <dgm:t>
        <a:bodyPr/>
        <a:lstStyle/>
        <a:p>
          <a:r>
            <a:rPr lang="fil-PH" dirty="0" smtClean="0"/>
            <a:t>1</a:t>
          </a:r>
          <a:endParaRPr lang="fil-PH" dirty="0"/>
        </a:p>
      </dgm:t>
    </dgm:pt>
    <dgm:pt modelId="{EE459E44-E477-4106-A432-F53012012C49}" type="parTrans" cxnId="{DFA9463E-BD37-41A0-B4BD-DEDB8ABD2013}">
      <dgm:prSet/>
      <dgm:spPr/>
      <dgm:t>
        <a:bodyPr/>
        <a:lstStyle/>
        <a:p>
          <a:endParaRPr lang="fil-PH"/>
        </a:p>
      </dgm:t>
    </dgm:pt>
    <dgm:pt modelId="{6B5C6E4B-EB7A-44D3-BE22-730AE2922830}" type="sibTrans" cxnId="{DFA9463E-BD37-41A0-B4BD-DEDB8ABD2013}">
      <dgm:prSet/>
      <dgm:spPr/>
      <dgm:t>
        <a:bodyPr/>
        <a:lstStyle/>
        <a:p>
          <a:endParaRPr lang="fil-PH"/>
        </a:p>
      </dgm:t>
    </dgm:pt>
    <dgm:pt modelId="{8AD2A6F7-8B0F-4563-A544-ED8D63F6812F}">
      <dgm:prSet phldrT="[Text]"/>
      <dgm:spPr/>
      <dgm:t>
        <a:bodyPr/>
        <a:lstStyle/>
        <a:p>
          <a:r>
            <a:rPr lang="fil-PH" dirty="0" smtClean="0"/>
            <a:t>Financial Liabilities</a:t>
          </a:r>
          <a:endParaRPr lang="fil-PH" dirty="0"/>
        </a:p>
      </dgm:t>
    </dgm:pt>
    <dgm:pt modelId="{9F159B88-E81F-46A4-BB2E-5A8BE145DA5D}" type="parTrans" cxnId="{278260AB-7042-4F90-A02F-4F23E65B5AA0}">
      <dgm:prSet/>
      <dgm:spPr/>
      <dgm:t>
        <a:bodyPr/>
        <a:lstStyle/>
        <a:p>
          <a:endParaRPr lang="fil-PH"/>
        </a:p>
      </dgm:t>
    </dgm:pt>
    <dgm:pt modelId="{EA8BA112-16FE-407C-9E15-48462503CF07}" type="sibTrans" cxnId="{278260AB-7042-4F90-A02F-4F23E65B5AA0}">
      <dgm:prSet/>
      <dgm:spPr/>
      <dgm:t>
        <a:bodyPr/>
        <a:lstStyle/>
        <a:p>
          <a:endParaRPr lang="fil-PH"/>
        </a:p>
      </dgm:t>
    </dgm:pt>
    <dgm:pt modelId="{FB37CE1E-AD75-4D4B-802D-321989BB629D}">
      <dgm:prSet phldrT="[Text]"/>
      <dgm:spPr/>
      <dgm:t>
        <a:bodyPr/>
        <a:lstStyle/>
        <a:p>
          <a:r>
            <a:rPr lang="fil-PH" dirty="0" smtClean="0"/>
            <a:t>2</a:t>
          </a:r>
          <a:endParaRPr lang="fil-PH" dirty="0"/>
        </a:p>
      </dgm:t>
    </dgm:pt>
    <dgm:pt modelId="{8FF6D95D-1494-42F6-AA92-8EEBB6ED358D}" type="parTrans" cxnId="{9E0FCBCB-0506-40B3-91D0-018E283CB5E2}">
      <dgm:prSet/>
      <dgm:spPr/>
      <dgm:t>
        <a:bodyPr/>
        <a:lstStyle/>
        <a:p>
          <a:endParaRPr lang="fil-PH"/>
        </a:p>
      </dgm:t>
    </dgm:pt>
    <dgm:pt modelId="{9073A693-65A6-4B27-ADEE-D6F4533E02D7}" type="sibTrans" cxnId="{9E0FCBCB-0506-40B3-91D0-018E283CB5E2}">
      <dgm:prSet/>
      <dgm:spPr/>
      <dgm:t>
        <a:bodyPr/>
        <a:lstStyle/>
        <a:p>
          <a:endParaRPr lang="fil-PH"/>
        </a:p>
      </dgm:t>
    </dgm:pt>
    <dgm:pt modelId="{3C271081-5DE5-472C-9514-A31F2E15DA8F}">
      <dgm:prSet phldrT="[Text]"/>
      <dgm:spPr/>
      <dgm:t>
        <a:bodyPr/>
        <a:lstStyle/>
        <a:p>
          <a:r>
            <a:rPr lang="fil-PH" dirty="0" smtClean="0"/>
            <a:t>Inter-agency payables</a:t>
          </a:r>
          <a:endParaRPr lang="fil-PH" dirty="0"/>
        </a:p>
      </dgm:t>
    </dgm:pt>
    <dgm:pt modelId="{96D6C457-DE52-44FE-BC89-7428E97545DC}" type="parTrans" cxnId="{2C67CC96-95D4-401D-BF4A-BF2A08EB4C46}">
      <dgm:prSet/>
      <dgm:spPr/>
      <dgm:t>
        <a:bodyPr/>
        <a:lstStyle/>
        <a:p>
          <a:endParaRPr lang="fil-PH"/>
        </a:p>
      </dgm:t>
    </dgm:pt>
    <dgm:pt modelId="{AA3881CC-6727-4CEF-9405-651C6F449F46}" type="sibTrans" cxnId="{2C67CC96-95D4-401D-BF4A-BF2A08EB4C46}">
      <dgm:prSet/>
      <dgm:spPr/>
      <dgm:t>
        <a:bodyPr/>
        <a:lstStyle/>
        <a:p>
          <a:endParaRPr lang="fil-PH"/>
        </a:p>
      </dgm:t>
    </dgm:pt>
    <dgm:pt modelId="{ACE98B9E-2BCA-4F7C-B77A-375037C69EEC}">
      <dgm:prSet phldrT="[Text]"/>
      <dgm:spPr/>
      <dgm:t>
        <a:bodyPr/>
        <a:lstStyle/>
        <a:p>
          <a:r>
            <a:rPr lang="fil-PH" dirty="0" smtClean="0"/>
            <a:t>3</a:t>
          </a:r>
          <a:endParaRPr lang="fil-PH" dirty="0"/>
        </a:p>
      </dgm:t>
    </dgm:pt>
    <dgm:pt modelId="{0CF60606-DF27-4B6E-8C5F-A13C12BDAB1B}" type="parTrans" cxnId="{26D0AABD-4AA6-4B5E-86FF-A4869D0B90FB}">
      <dgm:prSet/>
      <dgm:spPr/>
      <dgm:t>
        <a:bodyPr/>
        <a:lstStyle/>
        <a:p>
          <a:endParaRPr lang="fil-PH"/>
        </a:p>
      </dgm:t>
    </dgm:pt>
    <dgm:pt modelId="{B59CE1CC-19D6-4207-BE88-7B9DCE38C48D}" type="sibTrans" cxnId="{26D0AABD-4AA6-4B5E-86FF-A4869D0B90FB}">
      <dgm:prSet/>
      <dgm:spPr/>
      <dgm:t>
        <a:bodyPr/>
        <a:lstStyle/>
        <a:p>
          <a:endParaRPr lang="fil-PH"/>
        </a:p>
      </dgm:t>
    </dgm:pt>
    <dgm:pt modelId="{0B7E16E8-29D7-4F72-B91C-DFC3920E03F3}">
      <dgm:prSet phldrT="[Text]"/>
      <dgm:spPr/>
      <dgm:t>
        <a:bodyPr/>
        <a:lstStyle/>
        <a:p>
          <a:r>
            <a:rPr lang="fil-PH" dirty="0" smtClean="0"/>
            <a:t>Intra-agency payables</a:t>
          </a:r>
          <a:endParaRPr lang="fil-PH" dirty="0"/>
        </a:p>
      </dgm:t>
    </dgm:pt>
    <dgm:pt modelId="{8C038D16-3CF4-4BA5-9B86-BC47B20437D5}" type="parTrans" cxnId="{53370813-0821-4BBD-BAFB-ED8FB7837CD4}">
      <dgm:prSet/>
      <dgm:spPr/>
      <dgm:t>
        <a:bodyPr/>
        <a:lstStyle/>
        <a:p>
          <a:endParaRPr lang="fil-PH"/>
        </a:p>
      </dgm:t>
    </dgm:pt>
    <dgm:pt modelId="{AA3B1BCD-6792-4F20-B7AF-54ED0341F50D}" type="sibTrans" cxnId="{53370813-0821-4BBD-BAFB-ED8FB7837CD4}">
      <dgm:prSet/>
      <dgm:spPr/>
      <dgm:t>
        <a:bodyPr/>
        <a:lstStyle/>
        <a:p>
          <a:endParaRPr lang="fil-PH"/>
        </a:p>
      </dgm:t>
    </dgm:pt>
    <dgm:pt modelId="{CE82F751-C919-401B-85A2-7B17BB6FF2F1}">
      <dgm:prSet phldrT="[Text]"/>
      <dgm:spPr/>
      <dgm:t>
        <a:bodyPr/>
        <a:lstStyle/>
        <a:p>
          <a:r>
            <a:rPr lang="fil-PH" dirty="0" smtClean="0"/>
            <a:t>4</a:t>
          </a:r>
          <a:endParaRPr lang="fil-PH" dirty="0"/>
        </a:p>
      </dgm:t>
    </dgm:pt>
    <dgm:pt modelId="{237A0E89-E56F-464C-8BE4-116583D1D3A1}" type="parTrans" cxnId="{F91B457B-FFBD-404C-ACD3-8AAC2D5D7C22}">
      <dgm:prSet/>
      <dgm:spPr/>
      <dgm:t>
        <a:bodyPr/>
        <a:lstStyle/>
        <a:p>
          <a:endParaRPr lang="fil-PH"/>
        </a:p>
      </dgm:t>
    </dgm:pt>
    <dgm:pt modelId="{2A4138CB-DD45-46F1-9BBE-05FC60001DCE}" type="sibTrans" cxnId="{F91B457B-FFBD-404C-ACD3-8AAC2D5D7C22}">
      <dgm:prSet/>
      <dgm:spPr/>
      <dgm:t>
        <a:bodyPr/>
        <a:lstStyle/>
        <a:p>
          <a:endParaRPr lang="fil-PH"/>
        </a:p>
      </dgm:t>
    </dgm:pt>
    <dgm:pt modelId="{AD2764D2-3CA5-4ABA-B15B-BE278703F1CC}">
      <dgm:prSet phldrT="[Text]"/>
      <dgm:spPr/>
      <dgm:t>
        <a:bodyPr/>
        <a:lstStyle/>
        <a:p>
          <a:r>
            <a:rPr lang="fil-PH" dirty="0" smtClean="0"/>
            <a:t>Trust Liabilities</a:t>
          </a:r>
          <a:endParaRPr lang="fil-PH" dirty="0"/>
        </a:p>
      </dgm:t>
    </dgm:pt>
    <dgm:pt modelId="{4E14A4E0-3716-4B37-8869-822F2DE158E9}" type="parTrans" cxnId="{1C6FE073-E5D5-4F32-AEB9-3870FEF5F4AB}">
      <dgm:prSet/>
      <dgm:spPr/>
    </dgm:pt>
    <dgm:pt modelId="{ED12E6C0-7E92-416C-A2FE-1617B53CA06B}" type="sibTrans" cxnId="{1C6FE073-E5D5-4F32-AEB9-3870FEF5F4AB}">
      <dgm:prSet/>
      <dgm:spPr/>
    </dgm:pt>
    <dgm:pt modelId="{D284220A-B707-44CD-ADCD-C82CA9A76A54}">
      <dgm:prSet phldrT="[Text]"/>
      <dgm:spPr/>
      <dgm:t>
        <a:bodyPr/>
        <a:lstStyle/>
        <a:p>
          <a:r>
            <a:rPr lang="fil-PH" dirty="0" smtClean="0"/>
            <a:t>5</a:t>
          </a:r>
          <a:endParaRPr lang="fil-PH" dirty="0"/>
        </a:p>
      </dgm:t>
    </dgm:pt>
    <dgm:pt modelId="{DB9C1D46-3A61-45D1-B660-55AACD0D29BE}" type="parTrans" cxnId="{561E8DFF-ADEA-46C6-810D-65EFAB3AE312}">
      <dgm:prSet/>
      <dgm:spPr/>
    </dgm:pt>
    <dgm:pt modelId="{FE88720E-26BD-4179-A4CD-7A8B84518DE4}" type="sibTrans" cxnId="{561E8DFF-ADEA-46C6-810D-65EFAB3AE312}">
      <dgm:prSet/>
      <dgm:spPr/>
    </dgm:pt>
    <dgm:pt modelId="{F41F43CE-11B8-421A-B4BE-488BB534690C}">
      <dgm:prSet phldrT="[Text]"/>
      <dgm:spPr/>
      <dgm:t>
        <a:bodyPr/>
        <a:lstStyle/>
        <a:p>
          <a:r>
            <a:rPr lang="fil-PH" dirty="0" smtClean="0"/>
            <a:t>Deferred credits</a:t>
          </a:r>
          <a:endParaRPr lang="fil-PH" dirty="0"/>
        </a:p>
      </dgm:t>
    </dgm:pt>
    <dgm:pt modelId="{F8CC1CB2-B4AA-4BCC-B769-2C8B98AE328D}" type="parTrans" cxnId="{1A9D347D-F9C6-476D-A14B-CE0F5842A435}">
      <dgm:prSet/>
      <dgm:spPr/>
    </dgm:pt>
    <dgm:pt modelId="{E04CED76-2921-4A0F-A969-10EBDA7D280A}" type="sibTrans" cxnId="{1A9D347D-F9C6-476D-A14B-CE0F5842A435}">
      <dgm:prSet/>
      <dgm:spPr/>
    </dgm:pt>
    <dgm:pt modelId="{90AF279D-61CB-4FCD-8C1D-2A11CBB7A76A}">
      <dgm:prSet phldrT="[Text]"/>
      <dgm:spPr/>
      <dgm:t>
        <a:bodyPr/>
        <a:lstStyle/>
        <a:p>
          <a:r>
            <a:rPr lang="fil-PH" dirty="0" smtClean="0"/>
            <a:t>6</a:t>
          </a:r>
          <a:endParaRPr lang="fil-PH" dirty="0"/>
        </a:p>
      </dgm:t>
    </dgm:pt>
    <dgm:pt modelId="{44F589E0-4BF4-4249-BEBA-0B2CB16244E0}" type="parTrans" cxnId="{03F93D6E-AAAC-40DC-999F-4DAD6FD35CE6}">
      <dgm:prSet/>
      <dgm:spPr/>
    </dgm:pt>
    <dgm:pt modelId="{D79A946A-92B9-4CFF-A908-F9BDAA5F2081}" type="sibTrans" cxnId="{03F93D6E-AAAC-40DC-999F-4DAD6FD35CE6}">
      <dgm:prSet/>
      <dgm:spPr/>
    </dgm:pt>
    <dgm:pt modelId="{1FFA623F-9BD9-453A-B49B-3BF7D2A36C2E}">
      <dgm:prSet phldrT="[Text]"/>
      <dgm:spPr/>
      <dgm:t>
        <a:bodyPr/>
        <a:lstStyle/>
        <a:p>
          <a:r>
            <a:rPr lang="fil-PH" dirty="0" smtClean="0"/>
            <a:t>Provisions</a:t>
          </a:r>
          <a:endParaRPr lang="fil-PH" dirty="0"/>
        </a:p>
      </dgm:t>
    </dgm:pt>
    <dgm:pt modelId="{B50951F3-E96C-4897-B198-458013056AD7}" type="parTrans" cxnId="{C089D12F-F2EE-4AD5-B7BC-DBDCD38AEAF3}">
      <dgm:prSet/>
      <dgm:spPr/>
    </dgm:pt>
    <dgm:pt modelId="{DC254499-8A15-420D-9862-CC5FC18B79F7}" type="sibTrans" cxnId="{C089D12F-F2EE-4AD5-B7BC-DBDCD38AEAF3}">
      <dgm:prSet/>
      <dgm:spPr/>
    </dgm:pt>
    <dgm:pt modelId="{17A66B8D-BFB9-4588-AFB2-72E08058CDD9}">
      <dgm:prSet phldrT="[Text]"/>
      <dgm:spPr/>
      <dgm:t>
        <a:bodyPr/>
        <a:lstStyle/>
        <a:p>
          <a:r>
            <a:rPr lang="fil-PH" dirty="0" smtClean="0"/>
            <a:t>7</a:t>
          </a:r>
          <a:endParaRPr lang="fil-PH" dirty="0"/>
        </a:p>
      </dgm:t>
    </dgm:pt>
    <dgm:pt modelId="{8C4B22B5-7C65-48B8-8DF9-3636F0828A7F}" type="parTrans" cxnId="{342B43A6-16FE-4B2A-8DBC-C247600072D9}">
      <dgm:prSet/>
      <dgm:spPr/>
    </dgm:pt>
    <dgm:pt modelId="{8E612ACA-2933-4F59-B049-63561DF19A7F}" type="sibTrans" cxnId="{342B43A6-16FE-4B2A-8DBC-C247600072D9}">
      <dgm:prSet/>
      <dgm:spPr/>
    </dgm:pt>
    <dgm:pt modelId="{A01D2209-705A-4C3E-AB02-37424DA66DE7}">
      <dgm:prSet phldrT="[Text]"/>
      <dgm:spPr/>
      <dgm:t>
        <a:bodyPr/>
        <a:lstStyle/>
        <a:p>
          <a:r>
            <a:rPr lang="fil-PH" dirty="0" smtClean="0"/>
            <a:t>Other payables</a:t>
          </a:r>
          <a:endParaRPr lang="fil-PH" dirty="0"/>
        </a:p>
      </dgm:t>
    </dgm:pt>
    <dgm:pt modelId="{7BFC4823-1789-4914-B65C-85BA5C25DEBB}" type="parTrans" cxnId="{5A282370-7A43-48B0-BEBF-FADBB738436A}">
      <dgm:prSet/>
      <dgm:spPr/>
    </dgm:pt>
    <dgm:pt modelId="{A0035D59-BE2E-44E0-8D60-F5ACF3AA25D3}" type="sibTrans" cxnId="{5A282370-7A43-48B0-BEBF-FADBB738436A}">
      <dgm:prSet/>
      <dgm:spPr/>
    </dgm:pt>
    <dgm:pt modelId="{26C1F640-9BCB-4539-991B-98952288A01C}" type="pres">
      <dgm:prSet presAssocID="{044FB53F-E909-4AA4-8E50-9132D530C294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fil-PH"/>
        </a:p>
      </dgm:t>
    </dgm:pt>
    <dgm:pt modelId="{CBD332BA-78FB-4CA6-8F8B-66A6137C1990}" type="pres">
      <dgm:prSet presAssocID="{2EA256E7-05C2-42ED-9A68-782A8C559C48}" presName="composite" presStyleCnt="0"/>
      <dgm:spPr/>
    </dgm:pt>
    <dgm:pt modelId="{E1EB3AAD-23F2-4FC1-B0BC-F8CEF24B9A9F}" type="pres">
      <dgm:prSet presAssocID="{2EA256E7-05C2-42ED-9A68-782A8C559C48}" presName="parentText" presStyleLbl="alignNode1" presStyleIdx="0" presStyleCnt="7">
        <dgm:presLayoutVars>
          <dgm:chMax val="1"/>
          <dgm:bulletEnabled val="1"/>
        </dgm:presLayoutVars>
      </dgm:prSet>
      <dgm:spPr/>
      <dgm:t>
        <a:bodyPr/>
        <a:lstStyle/>
        <a:p>
          <a:endParaRPr lang="fil-PH"/>
        </a:p>
      </dgm:t>
    </dgm:pt>
    <dgm:pt modelId="{3ECC70D4-CE01-4856-A48F-A04B96D2D6CC}" type="pres">
      <dgm:prSet presAssocID="{2EA256E7-05C2-42ED-9A68-782A8C559C48}" presName="descendantText" presStyleLbl="alignAcc1" presStyleIdx="0" presStyleCnt="7">
        <dgm:presLayoutVars>
          <dgm:bulletEnabled val="1"/>
        </dgm:presLayoutVars>
      </dgm:prSet>
      <dgm:spPr/>
      <dgm:t>
        <a:bodyPr/>
        <a:lstStyle/>
        <a:p>
          <a:endParaRPr lang="fil-PH"/>
        </a:p>
      </dgm:t>
    </dgm:pt>
    <dgm:pt modelId="{551D6CDD-43DD-4403-930A-5AC39ACDF186}" type="pres">
      <dgm:prSet presAssocID="{6B5C6E4B-EB7A-44D3-BE22-730AE2922830}" presName="sp" presStyleCnt="0"/>
      <dgm:spPr/>
    </dgm:pt>
    <dgm:pt modelId="{6A8C06A4-21F1-40B6-820C-EAAA074D1A9F}" type="pres">
      <dgm:prSet presAssocID="{FB37CE1E-AD75-4D4B-802D-321989BB629D}" presName="composite" presStyleCnt="0"/>
      <dgm:spPr/>
    </dgm:pt>
    <dgm:pt modelId="{1A0B6D52-5445-449F-8A5E-A02B9212D53F}" type="pres">
      <dgm:prSet presAssocID="{FB37CE1E-AD75-4D4B-802D-321989BB629D}" presName="parentText" presStyleLbl="alignNode1" presStyleIdx="1" presStyleCnt="7">
        <dgm:presLayoutVars>
          <dgm:chMax val="1"/>
          <dgm:bulletEnabled val="1"/>
        </dgm:presLayoutVars>
      </dgm:prSet>
      <dgm:spPr/>
      <dgm:t>
        <a:bodyPr/>
        <a:lstStyle/>
        <a:p>
          <a:endParaRPr lang="fil-PH"/>
        </a:p>
      </dgm:t>
    </dgm:pt>
    <dgm:pt modelId="{C7131C00-6CB7-4DED-AEA2-CFC08F25E7E5}" type="pres">
      <dgm:prSet presAssocID="{FB37CE1E-AD75-4D4B-802D-321989BB629D}" presName="descendantText" presStyleLbl="alignAcc1" presStyleIdx="1" presStyleCnt="7">
        <dgm:presLayoutVars>
          <dgm:bulletEnabled val="1"/>
        </dgm:presLayoutVars>
      </dgm:prSet>
      <dgm:spPr/>
      <dgm:t>
        <a:bodyPr/>
        <a:lstStyle/>
        <a:p>
          <a:endParaRPr lang="fil-PH"/>
        </a:p>
      </dgm:t>
    </dgm:pt>
    <dgm:pt modelId="{7ACCB205-579A-48B2-B4D9-76557DEC02CE}" type="pres">
      <dgm:prSet presAssocID="{9073A693-65A6-4B27-ADEE-D6F4533E02D7}" presName="sp" presStyleCnt="0"/>
      <dgm:spPr/>
    </dgm:pt>
    <dgm:pt modelId="{40F25B60-900F-48D5-89FA-2B3FD56EA889}" type="pres">
      <dgm:prSet presAssocID="{ACE98B9E-2BCA-4F7C-B77A-375037C69EEC}" presName="composite" presStyleCnt="0"/>
      <dgm:spPr/>
    </dgm:pt>
    <dgm:pt modelId="{F03AF99E-51D1-4672-9317-CFD018B75731}" type="pres">
      <dgm:prSet presAssocID="{ACE98B9E-2BCA-4F7C-B77A-375037C69EEC}" presName="parentText" presStyleLbl="alignNode1" presStyleIdx="2" presStyleCnt="7">
        <dgm:presLayoutVars>
          <dgm:chMax val="1"/>
          <dgm:bulletEnabled val="1"/>
        </dgm:presLayoutVars>
      </dgm:prSet>
      <dgm:spPr/>
      <dgm:t>
        <a:bodyPr/>
        <a:lstStyle/>
        <a:p>
          <a:endParaRPr lang="fil-PH"/>
        </a:p>
      </dgm:t>
    </dgm:pt>
    <dgm:pt modelId="{74D53708-3E0B-477C-BB14-2B64F6E0DD38}" type="pres">
      <dgm:prSet presAssocID="{ACE98B9E-2BCA-4F7C-B77A-375037C69EEC}" presName="descendantText" presStyleLbl="alignAcc1" presStyleIdx="2" presStyleCnt="7">
        <dgm:presLayoutVars>
          <dgm:bulletEnabled val="1"/>
        </dgm:presLayoutVars>
      </dgm:prSet>
      <dgm:spPr/>
      <dgm:t>
        <a:bodyPr/>
        <a:lstStyle/>
        <a:p>
          <a:endParaRPr lang="fil-PH"/>
        </a:p>
      </dgm:t>
    </dgm:pt>
    <dgm:pt modelId="{9093AC99-A00F-4A54-AA60-3738DB897B2A}" type="pres">
      <dgm:prSet presAssocID="{B59CE1CC-19D6-4207-BE88-7B9DCE38C48D}" presName="sp" presStyleCnt="0"/>
      <dgm:spPr/>
    </dgm:pt>
    <dgm:pt modelId="{E22FE6B1-9164-441B-84B0-663D84CA8A1D}" type="pres">
      <dgm:prSet presAssocID="{CE82F751-C919-401B-85A2-7B17BB6FF2F1}" presName="composite" presStyleCnt="0"/>
      <dgm:spPr/>
    </dgm:pt>
    <dgm:pt modelId="{9E43CE54-3380-49B5-B3D7-BB7F3687ED13}" type="pres">
      <dgm:prSet presAssocID="{CE82F751-C919-401B-85A2-7B17BB6FF2F1}" presName="parentText" presStyleLbl="alignNode1" presStyleIdx="3" presStyleCnt="7">
        <dgm:presLayoutVars>
          <dgm:chMax val="1"/>
          <dgm:bulletEnabled val="1"/>
        </dgm:presLayoutVars>
      </dgm:prSet>
      <dgm:spPr/>
      <dgm:t>
        <a:bodyPr/>
        <a:lstStyle/>
        <a:p>
          <a:endParaRPr lang="fil-PH"/>
        </a:p>
      </dgm:t>
    </dgm:pt>
    <dgm:pt modelId="{7B7A721C-ADA0-4EE1-BFB2-ADC26C95AFED}" type="pres">
      <dgm:prSet presAssocID="{CE82F751-C919-401B-85A2-7B17BB6FF2F1}" presName="descendantText" presStyleLbl="alignAcc1" presStyleIdx="3" presStyleCnt="7">
        <dgm:presLayoutVars>
          <dgm:bulletEnabled val="1"/>
        </dgm:presLayoutVars>
      </dgm:prSet>
      <dgm:spPr/>
      <dgm:t>
        <a:bodyPr/>
        <a:lstStyle/>
        <a:p>
          <a:endParaRPr lang="fil-PH"/>
        </a:p>
      </dgm:t>
    </dgm:pt>
    <dgm:pt modelId="{77D31479-4011-4700-B267-E94B48212DA1}" type="pres">
      <dgm:prSet presAssocID="{2A4138CB-DD45-46F1-9BBE-05FC60001DCE}" presName="sp" presStyleCnt="0"/>
      <dgm:spPr/>
    </dgm:pt>
    <dgm:pt modelId="{49BDC2EF-D591-4615-911C-0AA10E94A77A}" type="pres">
      <dgm:prSet presAssocID="{D284220A-B707-44CD-ADCD-C82CA9A76A54}" presName="composite" presStyleCnt="0"/>
      <dgm:spPr/>
    </dgm:pt>
    <dgm:pt modelId="{3D7C6BC9-95BB-45C3-9AFA-B0D40AAEF665}" type="pres">
      <dgm:prSet presAssocID="{D284220A-B707-44CD-ADCD-C82CA9A76A54}" presName="parentText" presStyleLbl="alignNode1" presStyleIdx="4" presStyleCnt="7">
        <dgm:presLayoutVars>
          <dgm:chMax val="1"/>
          <dgm:bulletEnabled val="1"/>
        </dgm:presLayoutVars>
      </dgm:prSet>
      <dgm:spPr/>
      <dgm:t>
        <a:bodyPr/>
        <a:lstStyle/>
        <a:p>
          <a:endParaRPr lang="fil-PH"/>
        </a:p>
      </dgm:t>
    </dgm:pt>
    <dgm:pt modelId="{A7262D6C-180E-468B-AD50-DDEB681648E7}" type="pres">
      <dgm:prSet presAssocID="{D284220A-B707-44CD-ADCD-C82CA9A76A54}" presName="descendantText" presStyleLbl="alignAcc1" presStyleIdx="4" presStyleCnt="7">
        <dgm:presLayoutVars>
          <dgm:bulletEnabled val="1"/>
        </dgm:presLayoutVars>
      </dgm:prSet>
      <dgm:spPr/>
      <dgm:t>
        <a:bodyPr/>
        <a:lstStyle/>
        <a:p>
          <a:endParaRPr lang="fil-PH"/>
        </a:p>
      </dgm:t>
    </dgm:pt>
    <dgm:pt modelId="{6AB51C92-E1D5-4D26-820A-7514E408B9C0}" type="pres">
      <dgm:prSet presAssocID="{FE88720E-26BD-4179-A4CD-7A8B84518DE4}" presName="sp" presStyleCnt="0"/>
      <dgm:spPr/>
    </dgm:pt>
    <dgm:pt modelId="{28602F57-3CB0-4958-A584-3648D4C1CB6F}" type="pres">
      <dgm:prSet presAssocID="{90AF279D-61CB-4FCD-8C1D-2A11CBB7A76A}" presName="composite" presStyleCnt="0"/>
      <dgm:spPr/>
    </dgm:pt>
    <dgm:pt modelId="{6D01E200-123E-4B46-8B0B-53D68022DDAA}" type="pres">
      <dgm:prSet presAssocID="{90AF279D-61CB-4FCD-8C1D-2A11CBB7A76A}" presName="parentText" presStyleLbl="alignNode1" presStyleIdx="5" presStyleCnt="7">
        <dgm:presLayoutVars>
          <dgm:chMax val="1"/>
          <dgm:bulletEnabled val="1"/>
        </dgm:presLayoutVars>
      </dgm:prSet>
      <dgm:spPr/>
      <dgm:t>
        <a:bodyPr/>
        <a:lstStyle/>
        <a:p>
          <a:endParaRPr lang="fil-PH"/>
        </a:p>
      </dgm:t>
    </dgm:pt>
    <dgm:pt modelId="{EF1EBBDD-57C0-4BB2-B5AA-0FFDCB49E619}" type="pres">
      <dgm:prSet presAssocID="{90AF279D-61CB-4FCD-8C1D-2A11CBB7A76A}" presName="descendantText" presStyleLbl="alignAcc1" presStyleIdx="5" presStyleCnt="7">
        <dgm:presLayoutVars>
          <dgm:bulletEnabled val="1"/>
        </dgm:presLayoutVars>
      </dgm:prSet>
      <dgm:spPr/>
      <dgm:t>
        <a:bodyPr/>
        <a:lstStyle/>
        <a:p>
          <a:endParaRPr lang="fil-PH"/>
        </a:p>
      </dgm:t>
    </dgm:pt>
    <dgm:pt modelId="{BFE6AF82-1F00-40B1-A9E8-1178B5C85756}" type="pres">
      <dgm:prSet presAssocID="{D79A946A-92B9-4CFF-A908-F9BDAA5F2081}" presName="sp" presStyleCnt="0"/>
      <dgm:spPr/>
    </dgm:pt>
    <dgm:pt modelId="{3FC42818-6567-4E19-84A2-E38CE6CD8A4C}" type="pres">
      <dgm:prSet presAssocID="{17A66B8D-BFB9-4588-AFB2-72E08058CDD9}" presName="composite" presStyleCnt="0"/>
      <dgm:spPr/>
    </dgm:pt>
    <dgm:pt modelId="{C4C443C7-E57D-4FC5-8CBB-81229CF6D074}" type="pres">
      <dgm:prSet presAssocID="{17A66B8D-BFB9-4588-AFB2-72E08058CDD9}" presName="parentText" presStyleLbl="alignNode1" presStyleIdx="6" presStyleCnt="7">
        <dgm:presLayoutVars>
          <dgm:chMax val="1"/>
          <dgm:bulletEnabled val="1"/>
        </dgm:presLayoutVars>
      </dgm:prSet>
      <dgm:spPr/>
      <dgm:t>
        <a:bodyPr/>
        <a:lstStyle/>
        <a:p>
          <a:endParaRPr lang="fil-PH"/>
        </a:p>
      </dgm:t>
    </dgm:pt>
    <dgm:pt modelId="{C9D80050-4450-4158-9B03-CB9014BB4AC2}" type="pres">
      <dgm:prSet presAssocID="{17A66B8D-BFB9-4588-AFB2-72E08058CDD9}" presName="descendantText" presStyleLbl="alignAcc1" presStyleIdx="6" presStyleCnt="7">
        <dgm:presLayoutVars>
          <dgm:bulletEnabled val="1"/>
        </dgm:presLayoutVars>
      </dgm:prSet>
      <dgm:spPr/>
      <dgm:t>
        <a:bodyPr/>
        <a:lstStyle/>
        <a:p>
          <a:endParaRPr lang="fil-PH"/>
        </a:p>
      </dgm:t>
    </dgm:pt>
  </dgm:ptLst>
  <dgm:cxnLst>
    <dgm:cxn modelId="{E5F28A54-D552-49B6-87F1-3995322518E4}" type="presOf" srcId="{D284220A-B707-44CD-ADCD-C82CA9A76A54}" destId="{3D7C6BC9-95BB-45C3-9AFA-B0D40AAEF665}" srcOrd="0" destOrd="0" presId="urn:microsoft.com/office/officeart/2005/8/layout/chevron2"/>
    <dgm:cxn modelId="{F91B457B-FFBD-404C-ACD3-8AAC2D5D7C22}" srcId="{044FB53F-E909-4AA4-8E50-9132D530C294}" destId="{CE82F751-C919-401B-85A2-7B17BB6FF2F1}" srcOrd="3" destOrd="0" parTransId="{237A0E89-E56F-464C-8BE4-116583D1D3A1}" sibTransId="{2A4138CB-DD45-46F1-9BBE-05FC60001DCE}"/>
    <dgm:cxn modelId="{1A9D347D-F9C6-476D-A14B-CE0F5842A435}" srcId="{D284220A-B707-44CD-ADCD-C82CA9A76A54}" destId="{F41F43CE-11B8-421A-B4BE-488BB534690C}" srcOrd="0" destOrd="0" parTransId="{F8CC1CB2-B4AA-4BCC-B769-2C8B98AE328D}" sibTransId="{E04CED76-2921-4A0F-A969-10EBDA7D280A}"/>
    <dgm:cxn modelId="{AF9AB3EA-3E17-4BEE-BF05-E5CC802B8166}" type="presOf" srcId="{AD2764D2-3CA5-4ABA-B15B-BE278703F1CC}" destId="{7B7A721C-ADA0-4EE1-BFB2-ADC26C95AFED}" srcOrd="0" destOrd="0" presId="urn:microsoft.com/office/officeart/2005/8/layout/chevron2"/>
    <dgm:cxn modelId="{342B43A6-16FE-4B2A-8DBC-C247600072D9}" srcId="{044FB53F-E909-4AA4-8E50-9132D530C294}" destId="{17A66B8D-BFB9-4588-AFB2-72E08058CDD9}" srcOrd="6" destOrd="0" parTransId="{8C4B22B5-7C65-48B8-8DF9-3636F0828A7F}" sibTransId="{8E612ACA-2933-4F59-B049-63561DF19A7F}"/>
    <dgm:cxn modelId="{53370813-0821-4BBD-BAFB-ED8FB7837CD4}" srcId="{ACE98B9E-2BCA-4F7C-B77A-375037C69EEC}" destId="{0B7E16E8-29D7-4F72-B91C-DFC3920E03F3}" srcOrd="0" destOrd="0" parTransId="{8C038D16-3CF4-4BA5-9B86-BC47B20437D5}" sibTransId="{AA3B1BCD-6792-4F20-B7AF-54ED0341F50D}"/>
    <dgm:cxn modelId="{6433098C-AD45-44B9-8D16-AD4478A4E2C5}" type="presOf" srcId="{ACE98B9E-2BCA-4F7C-B77A-375037C69EEC}" destId="{F03AF99E-51D1-4672-9317-CFD018B75731}" srcOrd="0" destOrd="0" presId="urn:microsoft.com/office/officeart/2005/8/layout/chevron2"/>
    <dgm:cxn modelId="{E9C33EE5-C248-46A0-A650-47F62819E3C8}" type="presOf" srcId="{8AD2A6F7-8B0F-4563-A544-ED8D63F6812F}" destId="{3ECC70D4-CE01-4856-A48F-A04B96D2D6CC}" srcOrd="0" destOrd="0" presId="urn:microsoft.com/office/officeart/2005/8/layout/chevron2"/>
    <dgm:cxn modelId="{762CA8EE-C1C6-422F-950C-50061FD8F293}" type="presOf" srcId="{2EA256E7-05C2-42ED-9A68-782A8C559C48}" destId="{E1EB3AAD-23F2-4FC1-B0BC-F8CEF24B9A9F}" srcOrd="0" destOrd="0" presId="urn:microsoft.com/office/officeart/2005/8/layout/chevron2"/>
    <dgm:cxn modelId="{26D0AABD-4AA6-4B5E-86FF-A4869D0B90FB}" srcId="{044FB53F-E909-4AA4-8E50-9132D530C294}" destId="{ACE98B9E-2BCA-4F7C-B77A-375037C69EEC}" srcOrd="2" destOrd="0" parTransId="{0CF60606-DF27-4B6E-8C5F-A13C12BDAB1B}" sibTransId="{B59CE1CC-19D6-4207-BE88-7B9DCE38C48D}"/>
    <dgm:cxn modelId="{03F93D6E-AAAC-40DC-999F-4DAD6FD35CE6}" srcId="{044FB53F-E909-4AA4-8E50-9132D530C294}" destId="{90AF279D-61CB-4FCD-8C1D-2A11CBB7A76A}" srcOrd="5" destOrd="0" parTransId="{44F589E0-4BF4-4249-BEBA-0B2CB16244E0}" sibTransId="{D79A946A-92B9-4CFF-A908-F9BDAA5F2081}"/>
    <dgm:cxn modelId="{561E8DFF-ADEA-46C6-810D-65EFAB3AE312}" srcId="{044FB53F-E909-4AA4-8E50-9132D530C294}" destId="{D284220A-B707-44CD-ADCD-C82CA9A76A54}" srcOrd="4" destOrd="0" parTransId="{DB9C1D46-3A61-45D1-B660-55AACD0D29BE}" sibTransId="{FE88720E-26BD-4179-A4CD-7A8B84518DE4}"/>
    <dgm:cxn modelId="{9E0FCBCB-0506-40B3-91D0-018E283CB5E2}" srcId="{044FB53F-E909-4AA4-8E50-9132D530C294}" destId="{FB37CE1E-AD75-4D4B-802D-321989BB629D}" srcOrd="1" destOrd="0" parTransId="{8FF6D95D-1494-42F6-AA92-8EEBB6ED358D}" sibTransId="{9073A693-65A6-4B27-ADEE-D6F4533E02D7}"/>
    <dgm:cxn modelId="{92E0F710-DD75-480A-99A7-388227C3F774}" type="presOf" srcId="{044FB53F-E909-4AA4-8E50-9132D530C294}" destId="{26C1F640-9BCB-4539-991B-98952288A01C}" srcOrd="0" destOrd="0" presId="urn:microsoft.com/office/officeart/2005/8/layout/chevron2"/>
    <dgm:cxn modelId="{DFA9463E-BD37-41A0-B4BD-DEDB8ABD2013}" srcId="{044FB53F-E909-4AA4-8E50-9132D530C294}" destId="{2EA256E7-05C2-42ED-9A68-782A8C559C48}" srcOrd="0" destOrd="0" parTransId="{EE459E44-E477-4106-A432-F53012012C49}" sibTransId="{6B5C6E4B-EB7A-44D3-BE22-730AE2922830}"/>
    <dgm:cxn modelId="{93CEC37C-144B-44CC-AF23-407C4A47F982}" type="presOf" srcId="{1FFA623F-9BD9-453A-B49B-3BF7D2A36C2E}" destId="{EF1EBBDD-57C0-4BB2-B5AA-0FFDCB49E619}" srcOrd="0" destOrd="0" presId="urn:microsoft.com/office/officeart/2005/8/layout/chevron2"/>
    <dgm:cxn modelId="{9C354247-F090-4B0A-B9BC-0986E36F715E}" type="presOf" srcId="{0B7E16E8-29D7-4F72-B91C-DFC3920E03F3}" destId="{74D53708-3E0B-477C-BB14-2B64F6E0DD38}" srcOrd="0" destOrd="0" presId="urn:microsoft.com/office/officeart/2005/8/layout/chevron2"/>
    <dgm:cxn modelId="{6B480938-3B8F-4D77-941C-60F83E0A5EA2}" type="presOf" srcId="{17A66B8D-BFB9-4588-AFB2-72E08058CDD9}" destId="{C4C443C7-E57D-4FC5-8CBB-81229CF6D074}" srcOrd="0" destOrd="0" presId="urn:microsoft.com/office/officeart/2005/8/layout/chevron2"/>
    <dgm:cxn modelId="{E3F9A4AB-F4CD-4A17-8375-E67791D83733}" type="presOf" srcId="{CE82F751-C919-401B-85A2-7B17BB6FF2F1}" destId="{9E43CE54-3380-49B5-B3D7-BB7F3687ED13}" srcOrd="0" destOrd="0" presId="urn:microsoft.com/office/officeart/2005/8/layout/chevron2"/>
    <dgm:cxn modelId="{E4502ABD-7ACD-49B8-9708-B7E758BC38E5}" type="presOf" srcId="{F41F43CE-11B8-421A-B4BE-488BB534690C}" destId="{A7262D6C-180E-468B-AD50-DDEB681648E7}" srcOrd="0" destOrd="0" presId="urn:microsoft.com/office/officeart/2005/8/layout/chevron2"/>
    <dgm:cxn modelId="{38D8A58C-C962-4D93-A366-DB029C04D66C}" type="presOf" srcId="{A01D2209-705A-4C3E-AB02-37424DA66DE7}" destId="{C9D80050-4450-4158-9B03-CB9014BB4AC2}" srcOrd="0" destOrd="0" presId="urn:microsoft.com/office/officeart/2005/8/layout/chevron2"/>
    <dgm:cxn modelId="{0B46FCE6-E2A1-497A-8E39-9DCDACDBEBD7}" type="presOf" srcId="{3C271081-5DE5-472C-9514-A31F2E15DA8F}" destId="{C7131C00-6CB7-4DED-AEA2-CFC08F25E7E5}" srcOrd="0" destOrd="0" presId="urn:microsoft.com/office/officeart/2005/8/layout/chevron2"/>
    <dgm:cxn modelId="{F617513D-1CAB-4E2F-851B-30C63462640F}" type="presOf" srcId="{FB37CE1E-AD75-4D4B-802D-321989BB629D}" destId="{1A0B6D52-5445-449F-8A5E-A02B9212D53F}" srcOrd="0" destOrd="0" presId="urn:microsoft.com/office/officeart/2005/8/layout/chevron2"/>
    <dgm:cxn modelId="{1C6FE073-E5D5-4F32-AEB9-3870FEF5F4AB}" srcId="{CE82F751-C919-401B-85A2-7B17BB6FF2F1}" destId="{AD2764D2-3CA5-4ABA-B15B-BE278703F1CC}" srcOrd="0" destOrd="0" parTransId="{4E14A4E0-3716-4B37-8869-822F2DE158E9}" sibTransId="{ED12E6C0-7E92-416C-A2FE-1617B53CA06B}"/>
    <dgm:cxn modelId="{C089D12F-F2EE-4AD5-B7BC-DBDCD38AEAF3}" srcId="{90AF279D-61CB-4FCD-8C1D-2A11CBB7A76A}" destId="{1FFA623F-9BD9-453A-B49B-3BF7D2A36C2E}" srcOrd="0" destOrd="0" parTransId="{B50951F3-E96C-4897-B198-458013056AD7}" sibTransId="{DC254499-8A15-420D-9862-CC5FC18B79F7}"/>
    <dgm:cxn modelId="{278260AB-7042-4F90-A02F-4F23E65B5AA0}" srcId="{2EA256E7-05C2-42ED-9A68-782A8C559C48}" destId="{8AD2A6F7-8B0F-4563-A544-ED8D63F6812F}" srcOrd="0" destOrd="0" parTransId="{9F159B88-E81F-46A4-BB2E-5A8BE145DA5D}" sibTransId="{EA8BA112-16FE-407C-9E15-48462503CF07}"/>
    <dgm:cxn modelId="{C4829594-1A18-4FE0-9BA9-31453B0373E5}" type="presOf" srcId="{90AF279D-61CB-4FCD-8C1D-2A11CBB7A76A}" destId="{6D01E200-123E-4B46-8B0B-53D68022DDAA}" srcOrd="0" destOrd="0" presId="urn:microsoft.com/office/officeart/2005/8/layout/chevron2"/>
    <dgm:cxn modelId="{2C67CC96-95D4-401D-BF4A-BF2A08EB4C46}" srcId="{FB37CE1E-AD75-4D4B-802D-321989BB629D}" destId="{3C271081-5DE5-472C-9514-A31F2E15DA8F}" srcOrd="0" destOrd="0" parTransId="{96D6C457-DE52-44FE-BC89-7428E97545DC}" sibTransId="{AA3881CC-6727-4CEF-9405-651C6F449F46}"/>
    <dgm:cxn modelId="{5A282370-7A43-48B0-BEBF-FADBB738436A}" srcId="{17A66B8D-BFB9-4588-AFB2-72E08058CDD9}" destId="{A01D2209-705A-4C3E-AB02-37424DA66DE7}" srcOrd="0" destOrd="0" parTransId="{7BFC4823-1789-4914-B65C-85BA5C25DEBB}" sibTransId="{A0035D59-BE2E-44E0-8D60-F5ACF3AA25D3}"/>
    <dgm:cxn modelId="{59FC336A-262F-4B8E-822D-96B330FFDE22}" type="presParOf" srcId="{26C1F640-9BCB-4539-991B-98952288A01C}" destId="{CBD332BA-78FB-4CA6-8F8B-66A6137C1990}" srcOrd="0" destOrd="0" presId="urn:microsoft.com/office/officeart/2005/8/layout/chevron2"/>
    <dgm:cxn modelId="{5EEFF146-9E5E-4E83-B5BD-59FFB3A07CB1}" type="presParOf" srcId="{CBD332BA-78FB-4CA6-8F8B-66A6137C1990}" destId="{E1EB3AAD-23F2-4FC1-B0BC-F8CEF24B9A9F}" srcOrd="0" destOrd="0" presId="urn:microsoft.com/office/officeart/2005/8/layout/chevron2"/>
    <dgm:cxn modelId="{CFA2F0AF-38BE-4478-8640-77FB550F63F1}" type="presParOf" srcId="{CBD332BA-78FB-4CA6-8F8B-66A6137C1990}" destId="{3ECC70D4-CE01-4856-A48F-A04B96D2D6CC}" srcOrd="1" destOrd="0" presId="urn:microsoft.com/office/officeart/2005/8/layout/chevron2"/>
    <dgm:cxn modelId="{79BD4593-6896-42B9-A7EF-D6E2D0E223CA}" type="presParOf" srcId="{26C1F640-9BCB-4539-991B-98952288A01C}" destId="{551D6CDD-43DD-4403-930A-5AC39ACDF186}" srcOrd="1" destOrd="0" presId="urn:microsoft.com/office/officeart/2005/8/layout/chevron2"/>
    <dgm:cxn modelId="{9789FA6E-F04B-4A82-A418-A44E01992B6F}" type="presParOf" srcId="{26C1F640-9BCB-4539-991B-98952288A01C}" destId="{6A8C06A4-21F1-40B6-820C-EAAA074D1A9F}" srcOrd="2" destOrd="0" presId="urn:microsoft.com/office/officeart/2005/8/layout/chevron2"/>
    <dgm:cxn modelId="{7C205C4F-E5F6-4646-80DC-26A9F487305F}" type="presParOf" srcId="{6A8C06A4-21F1-40B6-820C-EAAA074D1A9F}" destId="{1A0B6D52-5445-449F-8A5E-A02B9212D53F}" srcOrd="0" destOrd="0" presId="urn:microsoft.com/office/officeart/2005/8/layout/chevron2"/>
    <dgm:cxn modelId="{D8B668BC-BC30-44AB-A149-B6C3F3042E50}" type="presParOf" srcId="{6A8C06A4-21F1-40B6-820C-EAAA074D1A9F}" destId="{C7131C00-6CB7-4DED-AEA2-CFC08F25E7E5}" srcOrd="1" destOrd="0" presId="urn:microsoft.com/office/officeart/2005/8/layout/chevron2"/>
    <dgm:cxn modelId="{685E8788-1693-40E9-84DA-D2E53A0B8733}" type="presParOf" srcId="{26C1F640-9BCB-4539-991B-98952288A01C}" destId="{7ACCB205-579A-48B2-B4D9-76557DEC02CE}" srcOrd="3" destOrd="0" presId="urn:microsoft.com/office/officeart/2005/8/layout/chevron2"/>
    <dgm:cxn modelId="{18709740-C012-4E77-8FC9-6E29A2F3C23D}" type="presParOf" srcId="{26C1F640-9BCB-4539-991B-98952288A01C}" destId="{40F25B60-900F-48D5-89FA-2B3FD56EA889}" srcOrd="4" destOrd="0" presId="urn:microsoft.com/office/officeart/2005/8/layout/chevron2"/>
    <dgm:cxn modelId="{0CC83473-491F-4DE1-88EF-25253D462307}" type="presParOf" srcId="{40F25B60-900F-48D5-89FA-2B3FD56EA889}" destId="{F03AF99E-51D1-4672-9317-CFD018B75731}" srcOrd="0" destOrd="0" presId="urn:microsoft.com/office/officeart/2005/8/layout/chevron2"/>
    <dgm:cxn modelId="{B0EE9AF2-16A9-426B-BB67-48BFEE36B3F5}" type="presParOf" srcId="{40F25B60-900F-48D5-89FA-2B3FD56EA889}" destId="{74D53708-3E0B-477C-BB14-2B64F6E0DD38}" srcOrd="1" destOrd="0" presId="urn:microsoft.com/office/officeart/2005/8/layout/chevron2"/>
    <dgm:cxn modelId="{0C20D46C-F033-4A16-A13E-28A73195433A}" type="presParOf" srcId="{26C1F640-9BCB-4539-991B-98952288A01C}" destId="{9093AC99-A00F-4A54-AA60-3738DB897B2A}" srcOrd="5" destOrd="0" presId="urn:microsoft.com/office/officeart/2005/8/layout/chevron2"/>
    <dgm:cxn modelId="{E13C1906-0577-45D3-B4C4-D2C8E4B79D80}" type="presParOf" srcId="{26C1F640-9BCB-4539-991B-98952288A01C}" destId="{E22FE6B1-9164-441B-84B0-663D84CA8A1D}" srcOrd="6" destOrd="0" presId="urn:microsoft.com/office/officeart/2005/8/layout/chevron2"/>
    <dgm:cxn modelId="{C4ACFD17-97CE-40DF-9FA3-C4414DFD6AB9}" type="presParOf" srcId="{E22FE6B1-9164-441B-84B0-663D84CA8A1D}" destId="{9E43CE54-3380-49B5-B3D7-BB7F3687ED13}" srcOrd="0" destOrd="0" presId="urn:microsoft.com/office/officeart/2005/8/layout/chevron2"/>
    <dgm:cxn modelId="{B48A6E7A-89C7-49A7-864C-2DF4827B560A}" type="presParOf" srcId="{E22FE6B1-9164-441B-84B0-663D84CA8A1D}" destId="{7B7A721C-ADA0-4EE1-BFB2-ADC26C95AFED}" srcOrd="1" destOrd="0" presId="urn:microsoft.com/office/officeart/2005/8/layout/chevron2"/>
    <dgm:cxn modelId="{45C5085C-A485-47A3-AFF0-8BDE68DE9C58}" type="presParOf" srcId="{26C1F640-9BCB-4539-991B-98952288A01C}" destId="{77D31479-4011-4700-B267-E94B48212DA1}" srcOrd="7" destOrd="0" presId="urn:microsoft.com/office/officeart/2005/8/layout/chevron2"/>
    <dgm:cxn modelId="{B10B2902-119F-4C6F-87B0-90E2D4D6E352}" type="presParOf" srcId="{26C1F640-9BCB-4539-991B-98952288A01C}" destId="{49BDC2EF-D591-4615-911C-0AA10E94A77A}" srcOrd="8" destOrd="0" presId="urn:microsoft.com/office/officeart/2005/8/layout/chevron2"/>
    <dgm:cxn modelId="{A72E9FAC-EF4A-458F-A89E-D5C77E18D009}" type="presParOf" srcId="{49BDC2EF-D591-4615-911C-0AA10E94A77A}" destId="{3D7C6BC9-95BB-45C3-9AFA-B0D40AAEF665}" srcOrd="0" destOrd="0" presId="urn:microsoft.com/office/officeart/2005/8/layout/chevron2"/>
    <dgm:cxn modelId="{6A684EB2-8752-4C3E-A422-FCB133A1C67C}" type="presParOf" srcId="{49BDC2EF-D591-4615-911C-0AA10E94A77A}" destId="{A7262D6C-180E-468B-AD50-DDEB681648E7}" srcOrd="1" destOrd="0" presId="urn:microsoft.com/office/officeart/2005/8/layout/chevron2"/>
    <dgm:cxn modelId="{EE0CAF47-12AE-4CDC-BC8D-35BA50F330C3}" type="presParOf" srcId="{26C1F640-9BCB-4539-991B-98952288A01C}" destId="{6AB51C92-E1D5-4D26-820A-7514E408B9C0}" srcOrd="9" destOrd="0" presId="urn:microsoft.com/office/officeart/2005/8/layout/chevron2"/>
    <dgm:cxn modelId="{7D91E111-AAA0-4ED7-8231-2E1CF872259E}" type="presParOf" srcId="{26C1F640-9BCB-4539-991B-98952288A01C}" destId="{28602F57-3CB0-4958-A584-3648D4C1CB6F}" srcOrd="10" destOrd="0" presId="urn:microsoft.com/office/officeart/2005/8/layout/chevron2"/>
    <dgm:cxn modelId="{2D2D97AB-C699-4CD1-8044-2F31C7056538}" type="presParOf" srcId="{28602F57-3CB0-4958-A584-3648D4C1CB6F}" destId="{6D01E200-123E-4B46-8B0B-53D68022DDAA}" srcOrd="0" destOrd="0" presId="urn:microsoft.com/office/officeart/2005/8/layout/chevron2"/>
    <dgm:cxn modelId="{05FCEB39-C611-43F5-9371-4BFF125578FC}" type="presParOf" srcId="{28602F57-3CB0-4958-A584-3648D4C1CB6F}" destId="{EF1EBBDD-57C0-4BB2-B5AA-0FFDCB49E619}" srcOrd="1" destOrd="0" presId="urn:microsoft.com/office/officeart/2005/8/layout/chevron2"/>
    <dgm:cxn modelId="{93FBAF7E-F222-4F1E-BAF1-666BB080D5D9}" type="presParOf" srcId="{26C1F640-9BCB-4539-991B-98952288A01C}" destId="{BFE6AF82-1F00-40B1-A9E8-1178B5C85756}" srcOrd="11" destOrd="0" presId="urn:microsoft.com/office/officeart/2005/8/layout/chevron2"/>
    <dgm:cxn modelId="{AC74749F-6720-4B34-A36B-856317C20A15}" type="presParOf" srcId="{26C1F640-9BCB-4539-991B-98952288A01C}" destId="{3FC42818-6567-4E19-84A2-E38CE6CD8A4C}" srcOrd="12" destOrd="0" presId="urn:microsoft.com/office/officeart/2005/8/layout/chevron2"/>
    <dgm:cxn modelId="{26DC005A-382A-4ABD-AF1A-9BEE8E25706D}" type="presParOf" srcId="{3FC42818-6567-4E19-84A2-E38CE6CD8A4C}" destId="{C4C443C7-E57D-4FC5-8CBB-81229CF6D074}" srcOrd="0" destOrd="0" presId="urn:microsoft.com/office/officeart/2005/8/layout/chevron2"/>
    <dgm:cxn modelId="{4008E5C1-5611-4160-8186-6874D524F80B}" type="presParOf" srcId="{3FC42818-6567-4E19-84A2-E38CE6CD8A4C}" destId="{C9D80050-4450-4158-9B03-CB9014BB4AC2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D37ED946-4110-4907-8675-3FCE171B97CC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fil-PH"/>
        </a:p>
      </dgm:t>
    </dgm:pt>
    <dgm:pt modelId="{A5E8747B-D2B7-45A3-B23C-0FE1A7B2172F}">
      <dgm:prSet phldrT="[Text]" custT="1"/>
      <dgm:spPr/>
      <dgm:t>
        <a:bodyPr/>
        <a:lstStyle/>
        <a:p>
          <a:r>
            <a:rPr lang="fil-PH" sz="4800" dirty="0" smtClean="0"/>
            <a:t>1. FINANCIAL LIABILITIES</a:t>
          </a:r>
          <a:endParaRPr lang="fil-PH" sz="4800" dirty="0"/>
        </a:p>
      </dgm:t>
    </dgm:pt>
    <dgm:pt modelId="{9275B8E8-CF05-4436-997A-2E4A330BD6F1}" type="parTrans" cxnId="{01A5CE89-0A0D-4BDF-BCD0-D74217E2EEA2}">
      <dgm:prSet/>
      <dgm:spPr/>
      <dgm:t>
        <a:bodyPr/>
        <a:lstStyle/>
        <a:p>
          <a:endParaRPr lang="fil-PH"/>
        </a:p>
      </dgm:t>
    </dgm:pt>
    <dgm:pt modelId="{D3C4FF6F-FB49-4EDE-93F3-36F97034F4D3}" type="sibTrans" cxnId="{01A5CE89-0A0D-4BDF-BCD0-D74217E2EEA2}">
      <dgm:prSet/>
      <dgm:spPr/>
      <dgm:t>
        <a:bodyPr/>
        <a:lstStyle/>
        <a:p>
          <a:endParaRPr lang="fil-PH"/>
        </a:p>
      </dgm:t>
    </dgm:pt>
    <dgm:pt modelId="{75801040-5548-431E-926D-4FB4A4221C26}">
      <dgm:prSet phldrT="[Text]" custT="1"/>
      <dgm:spPr/>
      <dgm:t>
        <a:bodyPr/>
        <a:lstStyle/>
        <a:p>
          <a:r>
            <a:rPr lang="fil-PH" sz="4400" dirty="0" smtClean="0"/>
            <a:t>Example/s:</a:t>
          </a:r>
          <a:endParaRPr lang="fil-PH" sz="4400" dirty="0"/>
        </a:p>
      </dgm:t>
    </dgm:pt>
    <dgm:pt modelId="{01AD0CBA-8ED0-40A6-9D74-97CF1142B9C6}" type="parTrans" cxnId="{AFDC7EAC-4C34-42D2-84AE-B41DFAC8A17D}">
      <dgm:prSet/>
      <dgm:spPr/>
      <dgm:t>
        <a:bodyPr/>
        <a:lstStyle/>
        <a:p>
          <a:endParaRPr lang="fil-PH"/>
        </a:p>
      </dgm:t>
    </dgm:pt>
    <dgm:pt modelId="{B7B9F1FC-8CBD-4493-A541-37A367BFD2EB}" type="sibTrans" cxnId="{AFDC7EAC-4C34-42D2-84AE-B41DFAC8A17D}">
      <dgm:prSet/>
      <dgm:spPr/>
      <dgm:t>
        <a:bodyPr/>
        <a:lstStyle/>
        <a:p>
          <a:endParaRPr lang="fil-PH"/>
        </a:p>
      </dgm:t>
    </dgm:pt>
    <dgm:pt modelId="{E50DC189-CB8F-44A4-A5B1-7B98EB6574B4}">
      <dgm:prSet phldrT="[Text]" custT="1"/>
      <dgm:spPr/>
      <dgm:t>
        <a:bodyPr/>
        <a:lstStyle/>
        <a:p>
          <a:r>
            <a:rPr lang="fil-PH" sz="4400" dirty="0" smtClean="0"/>
            <a:t>Accounts Payable</a:t>
          </a:r>
          <a:endParaRPr lang="fil-PH" sz="4400" dirty="0"/>
        </a:p>
      </dgm:t>
    </dgm:pt>
    <dgm:pt modelId="{A25A1D74-C9F3-48E4-B4C7-DFA57AA82278}" type="parTrans" cxnId="{FB066B92-81A6-4299-ADED-B5DE18BFCF2F}">
      <dgm:prSet/>
      <dgm:spPr/>
      <dgm:t>
        <a:bodyPr/>
        <a:lstStyle/>
        <a:p>
          <a:endParaRPr lang="fil-PH"/>
        </a:p>
      </dgm:t>
    </dgm:pt>
    <dgm:pt modelId="{30B18BAD-ABF8-4273-B456-E77759077E45}" type="sibTrans" cxnId="{FB066B92-81A6-4299-ADED-B5DE18BFCF2F}">
      <dgm:prSet/>
      <dgm:spPr/>
      <dgm:t>
        <a:bodyPr/>
        <a:lstStyle/>
        <a:p>
          <a:endParaRPr lang="fil-PH"/>
        </a:p>
      </dgm:t>
    </dgm:pt>
    <dgm:pt modelId="{BB5A68F7-37DE-4CEA-AEA6-2D7324B1702F}">
      <dgm:prSet phldrT="[Text]" custT="1"/>
      <dgm:spPr/>
      <dgm:t>
        <a:bodyPr/>
        <a:lstStyle/>
        <a:p>
          <a:r>
            <a:rPr lang="fil-PH" sz="4400" dirty="0" smtClean="0"/>
            <a:t>Due to Officers and Employees</a:t>
          </a:r>
          <a:endParaRPr lang="fil-PH" sz="4400" dirty="0"/>
        </a:p>
      </dgm:t>
    </dgm:pt>
    <dgm:pt modelId="{E5CF9117-A4AC-4AB7-9E49-888C2570E60C}" type="parTrans" cxnId="{65EC1F67-38B7-4C07-986D-7677B170923D}">
      <dgm:prSet/>
      <dgm:spPr/>
    </dgm:pt>
    <dgm:pt modelId="{8A895FC0-9AFF-40AE-A937-0D403B18CD55}" type="sibTrans" cxnId="{65EC1F67-38B7-4C07-986D-7677B170923D}">
      <dgm:prSet/>
      <dgm:spPr/>
    </dgm:pt>
    <dgm:pt modelId="{0C3B85AB-98A4-4B59-87B8-0BD203421CDD}" type="pres">
      <dgm:prSet presAssocID="{D37ED946-4110-4907-8675-3FCE171B97CC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fil-PH"/>
        </a:p>
      </dgm:t>
    </dgm:pt>
    <dgm:pt modelId="{57F4BDF8-40ED-414D-B588-F31031308D23}" type="pres">
      <dgm:prSet presAssocID="{A5E8747B-D2B7-45A3-B23C-0FE1A7B2172F}" presName="parentText" presStyleLbl="node1" presStyleIdx="0" presStyleCnt="1" custLinFactNeighborX="-926" custLinFactNeighborY="2277">
        <dgm:presLayoutVars>
          <dgm:chMax val="0"/>
          <dgm:bulletEnabled val="1"/>
        </dgm:presLayoutVars>
      </dgm:prSet>
      <dgm:spPr/>
      <dgm:t>
        <a:bodyPr/>
        <a:lstStyle/>
        <a:p>
          <a:endParaRPr lang="fil-PH"/>
        </a:p>
      </dgm:t>
    </dgm:pt>
    <dgm:pt modelId="{2F1A6229-2C8C-48A2-87F1-9C047DCC7E53}" type="pres">
      <dgm:prSet presAssocID="{A5E8747B-D2B7-45A3-B23C-0FE1A7B2172F}" presName="childText" presStyleLbl="revTx" presStyleIdx="0" presStyleCnt="1">
        <dgm:presLayoutVars>
          <dgm:bulletEnabled val="1"/>
        </dgm:presLayoutVars>
      </dgm:prSet>
      <dgm:spPr/>
      <dgm:t>
        <a:bodyPr/>
        <a:lstStyle/>
        <a:p>
          <a:endParaRPr lang="fil-PH"/>
        </a:p>
      </dgm:t>
    </dgm:pt>
  </dgm:ptLst>
  <dgm:cxnLst>
    <dgm:cxn modelId="{01A5CE89-0A0D-4BDF-BCD0-D74217E2EEA2}" srcId="{D37ED946-4110-4907-8675-3FCE171B97CC}" destId="{A5E8747B-D2B7-45A3-B23C-0FE1A7B2172F}" srcOrd="0" destOrd="0" parTransId="{9275B8E8-CF05-4436-997A-2E4A330BD6F1}" sibTransId="{D3C4FF6F-FB49-4EDE-93F3-36F97034F4D3}"/>
    <dgm:cxn modelId="{AA705CF0-86A4-4CEE-A5BB-56FBD273B012}" type="presOf" srcId="{A5E8747B-D2B7-45A3-B23C-0FE1A7B2172F}" destId="{57F4BDF8-40ED-414D-B588-F31031308D23}" srcOrd="0" destOrd="0" presId="urn:microsoft.com/office/officeart/2005/8/layout/vList2"/>
    <dgm:cxn modelId="{65EC1F67-38B7-4C07-986D-7677B170923D}" srcId="{75801040-5548-431E-926D-4FB4A4221C26}" destId="{BB5A68F7-37DE-4CEA-AEA6-2D7324B1702F}" srcOrd="1" destOrd="0" parTransId="{E5CF9117-A4AC-4AB7-9E49-888C2570E60C}" sibTransId="{8A895FC0-9AFF-40AE-A937-0D403B18CD55}"/>
    <dgm:cxn modelId="{297ED91A-957D-494E-A11F-32D216DC56F4}" type="presOf" srcId="{BB5A68F7-37DE-4CEA-AEA6-2D7324B1702F}" destId="{2F1A6229-2C8C-48A2-87F1-9C047DCC7E53}" srcOrd="0" destOrd="2" presId="urn:microsoft.com/office/officeart/2005/8/layout/vList2"/>
    <dgm:cxn modelId="{3BCD1CE4-007E-4610-B70D-02C7FA88DB2A}" type="presOf" srcId="{E50DC189-CB8F-44A4-A5B1-7B98EB6574B4}" destId="{2F1A6229-2C8C-48A2-87F1-9C047DCC7E53}" srcOrd="0" destOrd="1" presId="urn:microsoft.com/office/officeart/2005/8/layout/vList2"/>
    <dgm:cxn modelId="{AFDC7EAC-4C34-42D2-84AE-B41DFAC8A17D}" srcId="{A5E8747B-D2B7-45A3-B23C-0FE1A7B2172F}" destId="{75801040-5548-431E-926D-4FB4A4221C26}" srcOrd="0" destOrd="0" parTransId="{01AD0CBA-8ED0-40A6-9D74-97CF1142B9C6}" sibTransId="{B7B9F1FC-8CBD-4493-A541-37A367BFD2EB}"/>
    <dgm:cxn modelId="{BA10F58A-9FC8-4677-824F-45D498498AB9}" type="presOf" srcId="{D37ED946-4110-4907-8675-3FCE171B97CC}" destId="{0C3B85AB-98A4-4B59-87B8-0BD203421CDD}" srcOrd="0" destOrd="0" presId="urn:microsoft.com/office/officeart/2005/8/layout/vList2"/>
    <dgm:cxn modelId="{92258932-F4BB-4F9D-9958-9E4274B06AA9}" type="presOf" srcId="{75801040-5548-431E-926D-4FB4A4221C26}" destId="{2F1A6229-2C8C-48A2-87F1-9C047DCC7E53}" srcOrd="0" destOrd="0" presId="urn:microsoft.com/office/officeart/2005/8/layout/vList2"/>
    <dgm:cxn modelId="{FB066B92-81A6-4299-ADED-B5DE18BFCF2F}" srcId="{75801040-5548-431E-926D-4FB4A4221C26}" destId="{E50DC189-CB8F-44A4-A5B1-7B98EB6574B4}" srcOrd="0" destOrd="0" parTransId="{A25A1D74-C9F3-48E4-B4C7-DFA57AA82278}" sibTransId="{30B18BAD-ABF8-4273-B456-E77759077E45}"/>
    <dgm:cxn modelId="{EDEB7A7D-CBCD-4D69-8787-56B7BD2EC377}" type="presParOf" srcId="{0C3B85AB-98A4-4B59-87B8-0BD203421CDD}" destId="{57F4BDF8-40ED-414D-B588-F31031308D23}" srcOrd="0" destOrd="0" presId="urn:microsoft.com/office/officeart/2005/8/layout/vList2"/>
    <dgm:cxn modelId="{8A3A0A58-9E3F-4A26-B577-401AE61AE3BD}" type="presParOf" srcId="{0C3B85AB-98A4-4B59-87B8-0BD203421CDD}" destId="{2F1A6229-2C8C-48A2-87F1-9C047DCC7E53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D37ED946-4110-4907-8675-3FCE171B97CC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fil-PH"/>
        </a:p>
      </dgm:t>
    </dgm:pt>
    <dgm:pt modelId="{A5E8747B-D2B7-45A3-B23C-0FE1A7B2172F}">
      <dgm:prSet phldrT="[Text]" custT="1"/>
      <dgm:spPr/>
      <dgm:t>
        <a:bodyPr/>
        <a:lstStyle/>
        <a:p>
          <a:r>
            <a:rPr lang="fil-PH" sz="4000" dirty="0" smtClean="0"/>
            <a:t>2. INTER-AGENCY PAYABLES</a:t>
          </a:r>
          <a:endParaRPr lang="fil-PH" sz="4000" dirty="0"/>
        </a:p>
      </dgm:t>
    </dgm:pt>
    <dgm:pt modelId="{9275B8E8-CF05-4436-997A-2E4A330BD6F1}" type="parTrans" cxnId="{01A5CE89-0A0D-4BDF-BCD0-D74217E2EEA2}">
      <dgm:prSet/>
      <dgm:spPr/>
      <dgm:t>
        <a:bodyPr/>
        <a:lstStyle/>
        <a:p>
          <a:endParaRPr lang="fil-PH"/>
        </a:p>
      </dgm:t>
    </dgm:pt>
    <dgm:pt modelId="{D3C4FF6F-FB49-4EDE-93F3-36F97034F4D3}" type="sibTrans" cxnId="{01A5CE89-0A0D-4BDF-BCD0-D74217E2EEA2}">
      <dgm:prSet/>
      <dgm:spPr/>
      <dgm:t>
        <a:bodyPr/>
        <a:lstStyle/>
        <a:p>
          <a:endParaRPr lang="fil-PH"/>
        </a:p>
      </dgm:t>
    </dgm:pt>
    <dgm:pt modelId="{75801040-5548-431E-926D-4FB4A4221C26}">
      <dgm:prSet phldrT="[Text]" custT="1"/>
      <dgm:spPr/>
      <dgm:t>
        <a:bodyPr/>
        <a:lstStyle/>
        <a:p>
          <a:pPr algn="just"/>
          <a:r>
            <a:rPr lang="fil-PH" sz="4400" dirty="0" smtClean="0"/>
            <a:t>Example/s:</a:t>
          </a:r>
          <a:endParaRPr lang="fil-PH" sz="4400" dirty="0"/>
        </a:p>
      </dgm:t>
    </dgm:pt>
    <dgm:pt modelId="{01AD0CBA-8ED0-40A6-9D74-97CF1142B9C6}" type="parTrans" cxnId="{AFDC7EAC-4C34-42D2-84AE-B41DFAC8A17D}">
      <dgm:prSet/>
      <dgm:spPr/>
      <dgm:t>
        <a:bodyPr/>
        <a:lstStyle/>
        <a:p>
          <a:endParaRPr lang="fil-PH"/>
        </a:p>
      </dgm:t>
    </dgm:pt>
    <dgm:pt modelId="{B7B9F1FC-8CBD-4493-A541-37A367BFD2EB}" type="sibTrans" cxnId="{AFDC7EAC-4C34-42D2-84AE-B41DFAC8A17D}">
      <dgm:prSet/>
      <dgm:spPr/>
      <dgm:t>
        <a:bodyPr/>
        <a:lstStyle/>
        <a:p>
          <a:endParaRPr lang="fil-PH"/>
        </a:p>
      </dgm:t>
    </dgm:pt>
    <dgm:pt modelId="{E50DC189-CB8F-44A4-A5B1-7B98EB6574B4}">
      <dgm:prSet phldrT="[Text]" custT="1"/>
      <dgm:spPr/>
      <dgm:t>
        <a:bodyPr/>
        <a:lstStyle/>
        <a:p>
          <a:pPr algn="just"/>
          <a:r>
            <a:rPr lang="fil-PH" sz="4400" dirty="0" smtClean="0"/>
            <a:t>Due to BIR, Due to GSIS, Due to PAGIBIG, Due to Philhealth</a:t>
          </a:r>
          <a:endParaRPr lang="fil-PH" sz="4400" dirty="0"/>
        </a:p>
      </dgm:t>
    </dgm:pt>
    <dgm:pt modelId="{A25A1D74-C9F3-48E4-B4C7-DFA57AA82278}" type="parTrans" cxnId="{FB066B92-81A6-4299-ADED-B5DE18BFCF2F}">
      <dgm:prSet/>
      <dgm:spPr/>
      <dgm:t>
        <a:bodyPr/>
        <a:lstStyle/>
        <a:p>
          <a:endParaRPr lang="fil-PH"/>
        </a:p>
      </dgm:t>
    </dgm:pt>
    <dgm:pt modelId="{30B18BAD-ABF8-4273-B456-E77759077E45}" type="sibTrans" cxnId="{FB066B92-81A6-4299-ADED-B5DE18BFCF2F}">
      <dgm:prSet/>
      <dgm:spPr/>
      <dgm:t>
        <a:bodyPr/>
        <a:lstStyle/>
        <a:p>
          <a:endParaRPr lang="fil-PH"/>
        </a:p>
      </dgm:t>
    </dgm:pt>
    <dgm:pt modelId="{97061217-ADB1-4A11-A95E-5D2E91586B31}">
      <dgm:prSet phldrT="[Text]" custT="1"/>
      <dgm:spPr/>
      <dgm:t>
        <a:bodyPr/>
        <a:lstStyle/>
        <a:p>
          <a:pPr algn="just"/>
          <a:r>
            <a:rPr lang="fil-PH" sz="4400" dirty="0" smtClean="0"/>
            <a:t>Due to NGAs, Due to GOCCs and Due to LGUs</a:t>
          </a:r>
          <a:endParaRPr lang="fil-PH" sz="4400" dirty="0"/>
        </a:p>
      </dgm:t>
    </dgm:pt>
    <dgm:pt modelId="{331202AC-F98D-4438-B4BD-7A57D6F2942F}" type="parTrans" cxnId="{5C907887-512E-4722-9A13-14755C8EED25}">
      <dgm:prSet/>
      <dgm:spPr/>
    </dgm:pt>
    <dgm:pt modelId="{AFCBCB23-CD7B-4247-81C0-E5D3E0906280}" type="sibTrans" cxnId="{5C907887-512E-4722-9A13-14755C8EED25}">
      <dgm:prSet/>
      <dgm:spPr/>
    </dgm:pt>
    <dgm:pt modelId="{0C3B85AB-98A4-4B59-87B8-0BD203421CDD}" type="pres">
      <dgm:prSet presAssocID="{D37ED946-4110-4907-8675-3FCE171B97CC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fil-PH"/>
        </a:p>
      </dgm:t>
    </dgm:pt>
    <dgm:pt modelId="{57F4BDF8-40ED-414D-B588-F31031308D23}" type="pres">
      <dgm:prSet presAssocID="{A5E8747B-D2B7-45A3-B23C-0FE1A7B2172F}" presName="parentText" presStyleLbl="node1" presStyleIdx="0" presStyleCnt="1" custLinFactNeighborX="-926" custLinFactNeighborY="2277">
        <dgm:presLayoutVars>
          <dgm:chMax val="0"/>
          <dgm:bulletEnabled val="1"/>
        </dgm:presLayoutVars>
      </dgm:prSet>
      <dgm:spPr/>
      <dgm:t>
        <a:bodyPr/>
        <a:lstStyle/>
        <a:p>
          <a:endParaRPr lang="fil-PH"/>
        </a:p>
      </dgm:t>
    </dgm:pt>
    <dgm:pt modelId="{2F1A6229-2C8C-48A2-87F1-9C047DCC7E53}" type="pres">
      <dgm:prSet presAssocID="{A5E8747B-D2B7-45A3-B23C-0FE1A7B2172F}" presName="childText" presStyleLbl="revTx" presStyleIdx="0" presStyleCnt="1">
        <dgm:presLayoutVars>
          <dgm:bulletEnabled val="1"/>
        </dgm:presLayoutVars>
      </dgm:prSet>
      <dgm:spPr/>
      <dgm:t>
        <a:bodyPr/>
        <a:lstStyle/>
        <a:p>
          <a:endParaRPr lang="fil-PH"/>
        </a:p>
      </dgm:t>
    </dgm:pt>
  </dgm:ptLst>
  <dgm:cxnLst>
    <dgm:cxn modelId="{68A0A1EE-3A0E-465E-B26E-9C9B29A39357}" type="presOf" srcId="{97061217-ADB1-4A11-A95E-5D2E91586B31}" destId="{2F1A6229-2C8C-48A2-87F1-9C047DCC7E53}" srcOrd="0" destOrd="2" presId="urn:microsoft.com/office/officeart/2005/8/layout/vList2"/>
    <dgm:cxn modelId="{01A5CE89-0A0D-4BDF-BCD0-D74217E2EEA2}" srcId="{D37ED946-4110-4907-8675-3FCE171B97CC}" destId="{A5E8747B-D2B7-45A3-B23C-0FE1A7B2172F}" srcOrd="0" destOrd="0" parTransId="{9275B8E8-CF05-4436-997A-2E4A330BD6F1}" sibTransId="{D3C4FF6F-FB49-4EDE-93F3-36F97034F4D3}"/>
    <dgm:cxn modelId="{89A6AF35-34A8-499D-93D1-FFC1A93C382F}" type="presOf" srcId="{E50DC189-CB8F-44A4-A5B1-7B98EB6574B4}" destId="{2F1A6229-2C8C-48A2-87F1-9C047DCC7E53}" srcOrd="0" destOrd="1" presId="urn:microsoft.com/office/officeart/2005/8/layout/vList2"/>
    <dgm:cxn modelId="{5C907887-512E-4722-9A13-14755C8EED25}" srcId="{75801040-5548-431E-926D-4FB4A4221C26}" destId="{97061217-ADB1-4A11-A95E-5D2E91586B31}" srcOrd="1" destOrd="0" parTransId="{331202AC-F98D-4438-B4BD-7A57D6F2942F}" sibTransId="{AFCBCB23-CD7B-4247-81C0-E5D3E0906280}"/>
    <dgm:cxn modelId="{AFDC7EAC-4C34-42D2-84AE-B41DFAC8A17D}" srcId="{A5E8747B-D2B7-45A3-B23C-0FE1A7B2172F}" destId="{75801040-5548-431E-926D-4FB4A4221C26}" srcOrd="0" destOrd="0" parTransId="{01AD0CBA-8ED0-40A6-9D74-97CF1142B9C6}" sibTransId="{B7B9F1FC-8CBD-4493-A541-37A367BFD2EB}"/>
    <dgm:cxn modelId="{3EE42EEF-98D5-4993-9547-14661631E157}" type="presOf" srcId="{75801040-5548-431E-926D-4FB4A4221C26}" destId="{2F1A6229-2C8C-48A2-87F1-9C047DCC7E53}" srcOrd="0" destOrd="0" presId="urn:microsoft.com/office/officeart/2005/8/layout/vList2"/>
    <dgm:cxn modelId="{9731797A-5A7A-4733-A34A-15709E186E9B}" type="presOf" srcId="{A5E8747B-D2B7-45A3-B23C-0FE1A7B2172F}" destId="{57F4BDF8-40ED-414D-B588-F31031308D23}" srcOrd="0" destOrd="0" presId="urn:microsoft.com/office/officeart/2005/8/layout/vList2"/>
    <dgm:cxn modelId="{FB066B92-81A6-4299-ADED-B5DE18BFCF2F}" srcId="{75801040-5548-431E-926D-4FB4A4221C26}" destId="{E50DC189-CB8F-44A4-A5B1-7B98EB6574B4}" srcOrd="0" destOrd="0" parTransId="{A25A1D74-C9F3-48E4-B4C7-DFA57AA82278}" sibTransId="{30B18BAD-ABF8-4273-B456-E77759077E45}"/>
    <dgm:cxn modelId="{B26327A2-C445-4550-A5E9-5D0CFB0E1D63}" type="presOf" srcId="{D37ED946-4110-4907-8675-3FCE171B97CC}" destId="{0C3B85AB-98A4-4B59-87B8-0BD203421CDD}" srcOrd="0" destOrd="0" presId="urn:microsoft.com/office/officeart/2005/8/layout/vList2"/>
    <dgm:cxn modelId="{58FE1025-409E-43C0-B0DC-FE20CDB80B8C}" type="presParOf" srcId="{0C3B85AB-98A4-4B59-87B8-0BD203421CDD}" destId="{57F4BDF8-40ED-414D-B588-F31031308D23}" srcOrd="0" destOrd="0" presId="urn:microsoft.com/office/officeart/2005/8/layout/vList2"/>
    <dgm:cxn modelId="{CE46B1EC-0559-42B8-B9BE-958CB3343F1C}" type="presParOf" srcId="{0C3B85AB-98A4-4B59-87B8-0BD203421CDD}" destId="{2F1A6229-2C8C-48A2-87F1-9C047DCC7E53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D37ED946-4110-4907-8675-3FCE171B97CC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fil-PH"/>
        </a:p>
      </dgm:t>
    </dgm:pt>
    <dgm:pt modelId="{A5E8747B-D2B7-45A3-B23C-0FE1A7B2172F}">
      <dgm:prSet phldrT="[Text]" custT="1"/>
      <dgm:spPr/>
      <dgm:t>
        <a:bodyPr/>
        <a:lstStyle/>
        <a:p>
          <a:r>
            <a:rPr lang="fil-PH" sz="4000" dirty="0" smtClean="0"/>
            <a:t>3. INTRA-AGENCY PAYABLES</a:t>
          </a:r>
          <a:endParaRPr lang="fil-PH" sz="4000" dirty="0"/>
        </a:p>
      </dgm:t>
    </dgm:pt>
    <dgm:pt modelId="{9275B8E8-CF05-4436-997A-2E4A330BD6F1}" type="parTrans" cxnId="{01A5CE89-0A0D-4BDF-BCD0-D74217E2EEA2}">
      <dgm:prSet/>
      <dgm:spPr/>
      <dgm:t>
        <a:bodyPr/>
        <a:lstStyle/>
        <a:p>
          <a:endParaRPr lang="fil-PH"/>
        </a:p>
      </dgm:t>
    </dgm:pt>
    <dgm:pt modelId="{D3C4FF6F-FB49-4EDE-93F3-36F97034F4D3}" type="sibTrans" cxnId="{01A5CE89-0A0D-4BDF-BCD0-D74217E2EEA2}">
      <dgm:prSet/>
      <dgm:spPr/>
      <dgm:t>
        <a:bodyPr/>
        <a:lstStyle/>
        <a:p>
          <a:endParaRPr lang="fil-PH"/>
        </a:p>
      </dgm:t>
    </dgm:pt>
    <dgm:pt modelId="{75801040-5548-431E-926D-4FB4A4221C26}">
      <dgm:prSet phldrT="[Text]" custT="1"/>
      <dgm:spPr/>
      <dgm:t>
        <a:bodyPr/>
        <a:lstStyle/>
        <a:p>
          <a:pPr algn="just"/>
          <a:r>
            <a:rPr lang="fil-PH" sz="4400" dirty="0" smtClean="0"/>
            <a:t>Example/s:</a:t>
          </a:r>
          <a:endParaRPr lang="fil-PH" sz="4400" dirty="0"/>
        </a:p>
      </dgm:t>
    </dgm:pt>
    <dgm:pt modelId="{01AD0CBA-8ED0-40A6-9D74-97CF1142B9C6}" type="parTrans" cxnId="{AFDC7EAC-4C34-42D2-84AE-B41DFAC8A17D}">
      <dgm:prSet/>
      <dgm:spPr/>
      <dgm:t>
        <a:bodyPr/>
        <a:lstStyle/>
        <a:p>
          <a:endParaRPr lang="fil-PH"/>
        </a:p>
      </dgm:t>
    </dgm:pt>
    <dgm:pt modelId="{B7B9F1FC-8CBD-4493-A541-37A367BFD2EB}" type="sibTrans" cxnId="{AFDC7EAC-4C34-42D2-84AE-B41DFAC8A17D}">
      <dgm:prSet/>
      <dgm:spPr/>
      <dgm:t>
        <a:bodyPr/>
        <a:lstStyle/>
        <a:p>
          <a:endParaRPr lang="fil-PH"/>
        </a:p>
      </dgm:t>
    </dgm:pt>
    <dgm:pt modelId="{E50DC189-CB8F-44A4-A5B1-7B98EB6574B4}">
      <dgm:prSet phldrT="[Text]" custT="1"/>
      <dgm:spPr/>
      <dgm:t>
        <a:bodyPr/>
        <a:lstStyle/>
        <a:p>
          <a:pPr algn="just"/>
          <a:r>
            <a:rPr lang="fil-PH" sz="4400" dirty="0" smtClean="0"/>
            <a:t>Due to Central Office, Regional Offices, Operating Units and Other Funds</a:t>
          </a:r>
          <a:endParaRPr lang="fil-PH" sz="4400" dirty="0"/>
        </a:p>
      </dgm:t>
    </dgm:pt>
    <dgm:pt modelId="{A25A1D74-C9F3-48E4-B4C7-DFA57AA82278}" type="parTrans" cxnId="{FB066B92-81A6-4299-ADED-B5DE18BFCF2F}">
      <dgm:prSet/>
      <dgm:spPr/>
      <dgm:t>
        <a:bodyPr/>
        <a:lstStyle/>
        <a:p>
          <a:endParaRPr lang="fil-PH"/>
        </a:p>
      </dgm:t>
    </dgm:pt>
    <dgm:pt modelId="{30B18BAD-ABF8-4273-B456-E77759077E45}" type="sibTrans" cxnId="{FB066B92-81A6-4299-ADED-B5DE18BFCF2F}">
      <dgm:prSet/>
      <dgm:spPr/>
      <dgm:t>
        <a:bodyPr/>
        <a:lstStyle/>
        <a:p>
          <a:endParaRPr lang="fil-PH"/>
        </a:p>
      </dgm:t>
    </dgm:pt>
    <dgm:pt modelId="{0C3B85AB-98A4-4B59-87B8-0BD203421CDD}" type="pres">
      <dgm:prSet presAssocID="{D37ED946-4110-4907-8675-3FCE171B97CC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fil-PH"/>
        </a:p>
      </dgm:t>
    </dgm:pt>
    <dgm:pt modelId="{57F4BDF8-40ED-414D-B588-F31031308D23}" type="pres">
      <dgm:prSet presAssocID="{A5E8747B-D2B7-45A3-B23C-0FE1A7B2172F}" presName="parentText" presStyleLbl="node1" presStyleIdx="0" presStyleCnt="1" custLinFactNeighborX="-926" custLinFactNeighborY="2277">
        <dgm:presLayoutVars>
          <dgm:chMax val="0"/>
          <dgm:bulletEnabled val="1"/>
        </dgm:presLayoutVars>
      </dgm:prSet>
      <dgm:spPr/>
      <dgm:t>
        <a:bodyPr/>
        <a:lstStyle/>
        <a:p>
          <a:endParaRPr lang="fil-PH"/>
        </a:p>
      </dgm:t>
    </dgm:pt>
    <dgm:pt modelId="{2F1A6229-2C8C-48A2-87F1-9C047DCC7E53}" type="pres">
      <dgm:prSet presAssocID="{A5E8747B-D2B7-45A3-B23C-0FE1A7B2172F}" presName="childText" presStyleLbl="revTx" presStyleIdx="0" presStyleCnt="1">
        <dgm:presLayoutVars>
          <dgm:bulletEnabled val="1"/>
        </dgm:presLayoutVars>
      </dgm:prSet>
      <dgm:spPr/>
      <dgm:t>
        <a:bodyPr/>
        <a:lstStyle/>
        <a:p>
          <a:endParaRPr lang="fil-PH"/>
        </a:p>
      </dgm:t>
    </dgm:pt>
  </dgm:ptLst>
  <dgm:cxnLst>
    <dgm:cxn modelId="{7F0E8959-84A4-404B-A741-09734252C213}" type="presOf" srcId="{A5E8747B-D2B7-45A3-B23C-0FE1A7B2172F}" destId="{57F4BDF8-40ED-414D-B588-F31031308D23}" srcOrd="0" destOrd="0" presId="urn:microsoft.com/office/officeart/2005/8/layout/vList2"/>
    <dgm:cxn modelId="{0646D10F-7174-498D-970D-8A7423E2B7B4}" type="presOf" srcId="{D37ED946-4110-4907-8675-3FCE171B97CC}" destId="{0C3B85AB-98A4-4B59-87B8-0BD203421CDD}" srcOrd="0" destOrd="0" presId="urn:microsoft.com/office/officeart/2005/8/layout/vList2"/>
    <dgm:cxn modelId="{AFDC7EAC-4C34-42D2-84AE-B41DFAC8A17D}" srcId="{A5E8747B-D2B7-45A3-B23C-0FE1A7B2172F}" destId="{75801040-5548-431E-926D-4FB4A4221C26}" srcOrd="0" destOrd="0" parTransId="{01AD0CBA-8ED0-40A6-9D74-97CF1142B9C6}" sibTransId="{B7B9F1FC-8CBD-4493-A541-37A367BFD2EB}"/>
    <dgm:cxn modelId="{FB066B92-81A6-4299-ADED-B5DE18BFCF2F}" srcId="{75801040-5548-431E-926D-4FB4A4221C26}" destId="{E50DC189-CB8F-44A4-A5B1-7B98EB6574B4}" srcOrd="0" destOrd="0" parTransId="{A25A1D74-C9F3-48E4-B4C7-DFA57AA82278}" sibTransId="{30B18BAD-ABF8-4273-B456-E77759077E45}"/>
    <dgm:cxn modelId="{01A5CE89-0A0D-4BDF-BCD0-D74217E2EEA2}" srcId="{D37ED946-4110-4907-8675-3FCE171B97CC}" destId="{A5E8747B-D2B7-45A3-B23C-0FE1A7B2172F}" srcOrd="0" destOrd="0" parTransId="{9275B8E8-CF05-4436-997A-2E4A330BD6F1}" sibTransId="{D3C4FF6F-FB49-4EDE-93F3-36F97034F4D3}"/>
    <dgm:cxn modelId="{962A841B-5D24-4E67-B999-3CDF00D274F7}" type="presOf" srcId="{75801040-5548-431E-926D-4FB4A4221C26}" destId="{2F1A6229-2C8C-48A2-87F1-9C047DCC7E53}" srcOrd="0" destOrd="0" presId="urn:microsoft.com/office/officeart/2005/8/layout/vList2"/>
    <dgm:cxn modelId="{2D26C9EC-9925-492A-8E83-00E9C57E6D28}" type="presOf" srcId="{E50DC189-CB8F-44A4-A5B1-7B98EB6574B4}" destId="{2F1A6229-2C8C-48A2-87F1-9C047DCC7E53}" srcOrd="0" destOrd="1" presId="urn:microsoft.com/office/officeart/2005/8/layout/vList2"/>
    <dgm:cxn modelId="{37BF417C-0624-4B28-820B-F8DFCF41BEB1}" type="presParOf" srcId="{0C3B85AB-98A4-4B59-87B8-0BD203421CDD}" destId="{57F4BDF8-40ED-414D-B588-F31031308D23}" srcOrd="0" destOrd="0" presId="urn:microsoft.com/office/officeart/2005/8/layout/vList2"/>
    <dgm:cxn modelId="{BE876484-5B04-467A-94C2-461A2A53639C}" type="presParOf" srcId="{0C3B85AB-98A4-4B59-87B8-0BD203421CDD}" destId="{2F1A6229-2C8C-48A2-87F1-9C047DCC7E53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D37ED946-4110-4907-8675-3FCE171B97CC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fil-PH"/>
        </a:p>
      </dgm:t>
    </dgm:pt>
    <dgm:pt modelId="{A5E8747B-D2B7-45A3-B23C-0FE1A7B2172F}">
      <dgm:prSet phldrT="[Text]" custT="1"/>
      <dgm:spPr/>
      <dgm:t>
        <a:bodyPr/>
        <a:lstStyle/>
        <a:p>
          <a:r>
            <a:rPr lang="fil-PH" sz="4000" dirty="0" smtClean="0"/>
            <a:t>4. TRUST LIABILITIES</a:t>
          </a:r>
          <a:endParaRPr lang="fil-PH" sz="4000" dirty="0"/>
        </a:p>
      </dgm:t>
    </dgm:pt>
    <dgm:pt modelId="{9275B8E8-CF05-4436-997A-2E4A330BD6F1}" type="parTrans" cxnId="{01A5CE89-0A0D-4BDF-BCD0-D74217E2EEA2}">
      <dgm:prSet/>
      <dgm:spPr/>
      <dgm:t>
        <a:bodyPr/>
        <a:lstStyle/>
        <a:p>
          <a:endParaRPr lang="fil-PH"/>
        </a:p>
      </dgm:t>
    </dgm:pt>
    <dgm:pt modelId="{D3C4FF6F-FB49-4EDE-93F3-36F97034F4D3}" type="sibTrans" cxnId="{01A5CE89-0A0D-4BDF-BCD0-D74217E2EEA2}">
      <dgm:prSet/>
      <dgm:spPr/>
      <dgm:t>
        <a:bodyPr/>
        <a:lstStyle/>
        <a:p>
          <a:endParaRPr lang="fil-PH"/>
        </a:p>
      </dgm:t>
    </dgm:pt>
    <dgm:pt modelId="{75801040-5548-431E-926D-4FB4A4221C26}">
      <dgm:prSet phldrT="[Text]" custT="1"/>
      <dgm:spPr/>
      <dgm:t>
        <a:bodyPr/>
        <a:lstStyle/>
        <a:p>
          <a:pPr algn="just"/>
          <a:r>
            <a:rPr lang="fil-PH" sz="4400" dirty="0" smtClean="0"/>
            <a:t>Example/s:</a:t>
          </a:r>
          <a:endParaRPr lang="fil-PH" sz="4400" dirty="0"/>
        </a:p>
      </dgm:t>
    </dgm:pt>
    <dgm:pt modelId="{01AD0CBA-8ED0-40A6-9D74-97CF1142B9C6}" type="parTrans" cxnId="{AFDC7EAC-4C34-42D2-84AE-B41DFAC8A17D}">
      <dgm:prSet/>
      <dgm:spPr/>
      <dgm:t>
        <a:bodyPr/>
        <a:lstStyle/>
        <a:p>
          <a:endParaRPr lang="fil-PH"/>
        </a:p>
      </dgm:t>
    </dgm:pt>
    <dgm:pt modelId="{B7B9F1FC-8CBD-4493-A541-37A367BFD2EB}" type="sibTrans" cxnId="{AFDC7EAC-4C34-42D2-84AE-B41DFAC8A17D}">
      <dgm:prSet/>
      <dgm:spPr/>
      <dgm:t>
        <a:bodyPr/>
        <a:lstStyle/>
        <a:p>
          <a:endParaRPr lang="fil-PH"/>
        </a:p>
      </dgm:t>
    </dgm:pt>
    <dgm:pt modelId="{E50DC189-CB8F-44A4-A5B1-7B98EB6574B4}">
      <dgm:prSet phldrT="[Text]" custT="1"/>
      <dgm:spPr/>
      <dgm:t>
        <a:bodyPr/>
        <a:lstStyle/>
        <a:p>
          <a:pPr algn="just"/>
          <a:r>
            <a:rPr lang="fil-PH" sz="4400" dirty="0" smtClean="0"/>
            <a:t>Guaranty/Security Deposits Payable</a:t>
          </a:r>
          <a:endParaRPr lang="fil-PH" sz="4400" dirty="0"/>
        </a:p>
      </dgm:t>
    </dgm:pt>
    <dgm:pt modelId="{A25A1D74-C9F3-48E4-B4C7-DFA57AA82278}" type="parTrans" cxnId="{FB066B92-81A6-4299-ADED-B5DE18BFCF2F}">
      <dgm:prSet/>
      <dgm:spPr/>
      <dgm:t>
        <a:bodyPr/>
        <a:lstStyle/>
        <a:p>
          <a:endParaRPr lang="fil-PH"/>
        </a:p>
      </dgm:t>
    </dgm:pt>
    <dgm:pt modelId="{30B18BAD-ABF8-4273-B456-E77759077E45}" type="sibTrans" cxnId="{FB066B92-81A6-4299-ADED-B5DE18BFCF2F}">
      <dgm:prSet/>
      <dgm:spPr/>
      <dgm:t>
        <a:bodyPr/>
        <a:lstStyle/>
        <a:p>
          <a:endParaRPr lang="fil-PH"/>
        </a:p>
      </dgm:t>
    </dgm:pt>
    <dgm:pt modelId="{0C3B85AB-98A4-4B59-87B8-0BD203421CDD}" type="pres">
      <dgm:prSet presAssocID="{D37ED946-4110-4907-8675-3FCE171B97CC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fil-PH"/>
        </a:p>
      </dgm:t>
    </dgm:pt>
    <dgm:pt modelId="{57F4BDF8-40ED-414D-B588-F31031308D23}" type="pres">
      <dgm:prSet presAssocID="{A5E8747B-D2B7-45A3-B23C-0FE1A7B2172F}" presName="parentText" presStyleLbl="node1" presStyleIdx="0" presStyleCnt="1" custLinFactNeighborX="-926" custLinFactNeighborY="2277">
        <dgm:presLayoutVars>
          <dgm:chMax val="0"/>
          <dgm:bulletEnabled val="1"/>
        </dgm:presLayoutVars>
      </dgm:prSet>
      <dgm:spPr/>
      <dgm:t>
        <a:bodyPr/>
        <a:lstStyle/>
        <a:p>
          <a:endParaRPr lang="fil-PH"/>
        </a:p>
      </dgm:t>
    </dgm:pt>
    <dgm:pt modelId="{2F1A6229-2C8C-48A2-87F1-9C047DCC7E53}" type="pres">
      <dgm:prSet presAssocID="{A5E8747B-D2B7-45A3-B23C-0FE1A7B2172F}" presName="childText" presStyleLbl="revTx" presStyleIdx="0" presStyleCnt="1">
        <dgm:presLayoutVars>
          <dgm:bulletEnabled val="1"/>
        </dgm:presLayoutVars>
      </dgm:prSet>
      <dgm:spPr/>
      <dgm:t>
        <a:bodyPr/>
        <a:lstStyle/>
        <a:p>
          <a:endParaRPr lang="fil-PH"/>
        </a:p>
      </dgm:t>
    </dgm:pt>
  </dgm:ptLst>
  <dgm:cxnLst>
    <dgm:cxn modelId="{C2F5A3CC-AF92-474C-BD73-6FC68ECBCC9A}" type="presOf" srcId="{D37ED946-4110-4907-8675-3FCE171B97CC}" destId="{0C3B85AB-98A4-4B59-87B8-0BD203421CDD}" srcOrd="0" destOrd="0" presId="urn:microsoft.com/office/officeart/2005/8/layout/vList2"/>
    <dgm:cxn modelId="{91FD3A64-65C9-451C-8F63-E6458F9DD70D}" type="presOf" srcId="{E50DC189-CB8F-44A4-A5B1-7B98EB6574B4}" destId="{2F1A6229-2C8C-48A2-87F1-9C047DCC7E53}" srcOrd="0" destOrd="1" presId="urn:microsoft.com/office/officeart/2005/8/layout/vList2"/>
    <dgm:cxn modelId="{AFDC7EAC-4C34-42D2-84AE-B41DFAC8A17D}" srcId="{A5E8747B-D2B7-45A3-B23C-0FE1A7B2172F}" destId="{75801040-5548-431E-926D-4FB4A4221C26}" srcOrd="0" destOrd="0" parTransId="{01AD0CBA-8ED0-40A6-9D74-97CF1142B9C6}" sibTransId="{B7B9F1FC-8CBD-4493-A541-37A367BFD2EB}"/>
    <dgm:cxn modelId="{FB066B92-81A6-4299-ADED-B5DE18BFCF2F}" srcId="{75801040-5548-431E-926D-4FB4A4221C26}" destId="{E50DC189-CB8F-44A4-A5B1-7B98EB6574B4}" srcOrd="0" destOrd="0" parTransId="{A25A1D74-C9F3-48E4-B4C7-DFA57AA82278}" sibTransId="{30B18BAD-ABF8-4273-B456-E77759077E45}"/>
    <dgm:cxn modelId="{01A5CE89-0A0D-4BDF-BCD0-D74217E2EEA2}" srcId="{D37ED946-4110-4907-8675-3FCE171B97CC}" destId="{A5E8747B-D2B7-45A3-B23C-0FE1A7B2172F}" srcOrd="0" destOrd="0" parTransId="{9275B8E8-CF05-4436-997A-2E4A330BD6F1}" sibTransId="{D3C4FF6F-FB49-4EDE-93F3-36F97034F4D3}"/>
    <dgm:cxn modelId="{4BA9BE63-7C38-40EF-83F2-8BDC94FADDAE}" type="presOf" srcId="{A5E8747B-D2B7-45A3-B23C-0FE1A7B2172F}" destId="{57F4BDF8-40ED-414D-B588-F31031308D23}" srcOrd="0" destOrd="0" presId="urn:microsoft.com/office/officeart/2005/8/layout/vList2"/>
    <dgm:cxn modelId="{0B7E7492-7B67-449B-BFC9-168E5FF13568}" type="presOf" srcId="{75801040-5548-431E-926D-4FB4A4221C26}" destId="{2F1A6229-2C8C-48A2-87F1-9C047DCC7E53}" srcOrd="0" destOrd="0" presId="urn:microsoft.com/office/officeart/2005/8/layout/vList2"/>
    <dgm:cxn modelId="{41190D86-A53C-4539-A371-2EC8FA87D437}" type="presParOf" srcId="{0C3B85AB-98A4-4B59-87B8-0BD203421CDD}" destId="{57F4BDF8-40ED-414D-B588-F31031308D23}" srcOrd="0" destOrd="0" presId="urn:microsoft.com/office/officeart/2005/8/layout/vList2"/>
    <dgm:cxn modelId="{BFBA8376-634D-4306-B6AA-19B77AEBF960}" type="presParOf" srcId="{0C3B85AB-98A4-4B59-87B8-0BD203421CDD}" destId="{2F1A6229-2C8C-48A2-87F1-9C047DCC7E53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D37ED946-4110-4907-8675-3FCE171B97CC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fil-PH"/>
        </a:p>
      </dgm:t>
    </dgm:pt>
    <dgm:pt modelId="{A5E8747B-D2B7-45A3-B23C-0FE1A7B2172F}">
      <dgm:prSet phldrT="[Text]" custT="1"/>
      <dgm:spPr/>
      <dgm:t>
        <a:bodyPr/>
        <a:lstStyle/>
        <a:p>
          <a:r>
            <a:rPr lang="fil-PH" sz="4000" dirty="0" smtClean="0"/>
            <a:t>5. PROVISIONS</a:t>
          </a:r>
          <a:endParaRPr lang="fil-PH" sz="4000" dirty="0"/>
        </a:p>
      </dgm:t>
    </dgm:pt>
    <dgm:pt modelId="{9275B8E8-CF05-4436-997A-2E4A330BD6F1}" type="parTrans" cxnId="{01A5CE89-0A0D-4BDF-BCD0-D74217E2EEA2}">
      <dgm:prSet/>
      <dgm:spPr/>
      <dgm:t>
        <a:bodyPr/>
        <a:lstStyle/>
        <a:p>
          <a:endParaRPr lang="fil-PH"/>
        </a:p>
      </dgm:t>
    </dgm:pt>
    <dgm:pt modelId="{D3C4FF6F-FB49-4EDE-93F3-36F97034F4D3}" type="sibTrans" cxnId="{01A5CE89-0A0D-4BDF-BCD0-D74217E2EEA2}">
      <dgm:prSet/>
      <dgm:spPr/>
      <dgm:t>
        <a:bodyPr/>
        <a:lstStyle/>
        <a:p>
          <a:endParaRPr lang="fil-PH"/>
        </a:p>
      </dgm:t>
    </dgm:pt>
    <dgm:pt modelId="{75801040-5548-431E-926D-4FB4A4221C26}">
      <dgm:prSet phldrT="[Text]" custT="1"/>
      <dgm:spPr/>
      <dgm:t>
        <a:bodyPr/>
        <a:lstStyle/>
        <a:p>
          <a:pPr algn="just"/>
          <a:r>
            <a:rPr lang="fil-PH" sz="4400" dirty="0" smtClean="0"/>
            <a:t>Example/s:</a:t>
          </a:r>
          <a:endParaRPr lang="fil-PH" sz="4400" dirty="0"/>
        </a:p>
      </dgm:t>
    </dgm:pt>
    <dgm:pt modelId="{01AD0CBA-8ED0-40A6-9D74-97CF1142B9C6}" type="parTrans" cxnId="{AFDC7EAC-4C34-42D2-84AE-B41DFAC8A17D}">
      <dgm:prSet/>
      <dgm:spPr/>
      <dgm:t>
        <a:bodyPr/>
        <a:lstStyle/>
        <a:p>
          <a:endParaRPr lang="fil-PH"/>
        </a:p>
      </dgm:t>
    </dgm:pt>
    <dgm:pt modelId="{B7B9F1FC-8CBD-4493-A541-37A367BFD2EB}" type="sibTrans" cxnId="{AFDC7EAC-4C34-42D2-84AE-B41DFAC8A17D}">
      <dgm:prSet/>
      <dgm:spPr/>
      <dgm:t>
        <a:bodyPr/>
        <a:lstStyle/>
        <a:p>
          <a:endParaRPr lang="fil-PH"/>
        </a:p>
      </dgm:t>
    </dgm:pt>
    <dgm:pt modelId="{E50DC189-CB8F-44A4-A5B1-7B98EB6574B4}">
      <dgm:prSet phldrT="[Text]" custT="1"/>
      <dgm:spPr/>
      <dgm:t>
        <a:bodyPr/>
        <a:lstStyle/>
        <a:p>
          <a:pPr algn="just"/>
          <a:r>
            <a:rPr lang="fil-PH" sz="4400" smtClean="0"/>
            <a:t>Pension Benefits Payable, Leave Benefits Payable, Retirement Gratuity Payable, Other Provisions</a:t>
          </a:r>
          <a:endParaRPr lang="fil-PH" sz="4400" dirty="0"/>
        </a:p>
      </dgm:t>
    </dgm:pt>
    <dgm:pt modelId="{A25A1D74-C9F3-48E4-B4C7-DFA57AA82278}" type="parTrans" cxnId="{FB066B92-81A6-4299-ADED-B5DE18BFCF2F}">
      <dgm:prSet/>
      <dgm:spPr/>
      <dgm:t>
        <a:bodyPr/>
        <a:lstStyle/>
        <a:p>
          <a:endParaRPr lang="fil-PH"/>
        </a:p>
      </dgm:t>
    </dgm:pt>
    <dgm:pt modelId="{30B18BAD-ABF8-4273-B456-E77759077E45}" type="sibTrans" cxnId="{FB066B92-81A6-4299-ADED-B5DE18BFCF2F}">
      <dgm:prSet/>
      <dgm:spPr/>
      <dgm:t>
        <a:bodyPr/>
        <a:lstStyle/>
        <a:p>
          <a:endParaRPr lang="fil-PH"/>
        </a:p>
      </dgm:t>
    </dgm:pt>
    <dgm:pt modelId="{0C3B85AB-98A4-4B59-87B8-0BD203421CDD}" type="pres">
      <dgm:prSet presAssocID="{D37ED946-4110-4907-8675-3FCE171B97CC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fil-PH"/>
        </a:p>
      </dgm:t>
    </dgm:pt>
    <dgm:pt modelId="{57F4BDF8-40ED-414D-B588-F31031308D23}" type="pres">
      <dgm:prSet presAssocID="{A5E8747B-D2B7-45A3-B23C-0FE1A7B2172F}" presName="parentText" presStyleLbl="node1" presStyleIdx="0" presStyleCnt="1" custLinFactNeighborX="-926" custLinFactNeighborY="2277">
        <dgm:presLayoutVars>
          <dgm:chMax val="0"/>
          <dgm:bulletEnabled val="1"/>
        </dgm:presLayoutVars>
      </dgm:prSet>
      <dgm:spPr/>
      <dgm:t>
        <a:bodyPr/>
        <a:lstStyle/>
        <a:p>
          <a:endParaRPr lang="fil-PH"/>
        </a:p>
      </dgm:t>
    </dgm:pt>
    <dgm:pt modelId="{2F1A6229-2C8C-48A2-87F1-9C047DCC7E53}" type="pres">
      <dgm:prSet presAssocID="{A5E8747B-D2B7-45A3-B23C-0FE1A7B2172F}" presName="childText" presStyleLbl="revTx" presStyleIdx="0" presStyleCnt="1">
        <dgm:presLayoutVars>
          <dgm:bulletEnabled val="1"/>
        </dgm:presLayoutVars>
      </dgm:prSet>
      <dgm:spPr/>
      <dgm:t>
        <a:bodyPr/>
        <a:lstStyle/>
        <a:p>
          <a:endParaRPr lang="fil-PH"/>
        </a:p>
      </dgm:t>
    </dgm:pt>
  </dgm:ptLst>
  <dgm:cxnLst>
    <dgm:cxn modelId="{17A4AD0F-0926-47BA-9311-162659A51709}" type="presOf" srcId="{A5E8747B-D2B7-45A3-B23C-0FE1A7B2172F}" destId="{57F4BDF8-40ED-414D-B588-F31031308D23}" srcOrd="0" destOrd="0" presId="urn:microsoft.com/office/officeart/2005/8/layout/vList2"/>
    <dgm:cxn modelId="{AFDC7EAC-4C34-42D2-84AE-B41DFAC8A17D}" srcId="{A5E8747B-D2B7-45A3-B23C-0FE1A7B2172F}" destId="{75801040-5548-431E-926D-4FB4A4221C26}" srcOrd="0" destOrd="0" parTransId="{01AD0CBA-8ED0-40A6-9D74-97CF1142B9C6}" sibTransId="{B7B9F1FC-8CBD-4493-A541-37A367BFD2EB}"/>
    <dgm:cxn modelId="{FB066B92-81A6-4299-ADED-B5DE18BFCF2F}" srcId="{75801040-5548-431E-926D-4FB4A4221C26}" destId="{E50DC189-CB8F-44A4-A5B1-7B98EB6574B4}" srcOrd="0" destOrd="0" parTransId="{A25A1D74-C9F3-48E4-B4C7-DFA57AA82278}" sibTransId="{30B18BAD-ABF8-4273-B456-E77759077E45}"/>
    <dgm:cxn modelId="{01A5CE89-0A0D-4BDF-BCD0-D74217E2EEA2}" srcId="{D37ED946-4110-4907-8675-3FCE171B97CC}" destId="{A5E8747B-D2B7-45A3-B23C-0FE1A7B2172F}" srcOrd="0" destOrd="0" parTransId="{9275B8E8-CF05-4436-997A-2E4A330BD6F1}" sibTransId="{D3C4FF6F-FB49-4EDE-93F3-36F97034F4D3}"/>
    <dgm:cxn modelId="{6256E459-B181-42BB-AB56-D704AE2CD068}" type="presOf" srcId="{75801040-5548-431E-926D-4FB4A4221C26}" destId="{2F1A6229-2C8C-48A2-87F1-9C047DCC7E53}" srcOrd="0" destOrd="0" presId="urn:microsoft.com/office/officeart/2005/8/layout/vList2"/>
    <dgm:cxn modelId="{B5147254-0A2F-48D6-A49D-74856CF96FD5}" type="presOf" srcId="{E50DC189-CB8F-44A4-A5B1-7B98EB6574B4}" destId="{2F1A6229-2C8C-48A2-87F1-9C047DCC7E53}" srcOrd="0" destOrd="1" presId="urn:microsoft.com/office/officeart/2005/8/layout/vList2"/>
    <dgm:cxn modelId="{D18DEE2F-8600-442E-9CC4-B8152ADAC59D}" type="presOf" srcId="{D37ED946-4110-4907-8675-3FCE171B97CC}" destId="{0C3B85AB-98A4-4B59-87B8-0BD203421CDD}" srcOrd="0" destOrd="0" presId="urn:microsoft.com/office/officeart/2005/8/layout/vList2"/>
    <dgm:cxn modelId="{6597F143-7EBB-406C-B9DB-68694D089B4F}" type="presParOf" srcId="{0C3B85AB-98A4-4B59-87B8-0BD203421CDD}" destId="{57F4BDF8-40ED-414D-B588-F31031308D23}" srcOrd="0" destOrd="0" presId="urn:microsoft.com/office/officeart/2005/8/layout/vList2"/>
    <dgm:cxn modelId="{ABA30EED-AA34-4755-A684-E8AE896E2C5A}" type="presParOf" srcId="{0C3B85AB-98A4-4B59-87B8-0BD203421CDD}" destId="{2F1A6229-2C8C-48A2-87F1-9C047DCC7E53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D37ED946-4110-4907-8675-3FCE171B97CC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fil-PH"/>
        </a:p>
      </dgm:t>
    </dgm:pt>
    <dgm:pt modelId="{A5E8747B-D2B7-45A3-B23C-0FE1A7B2172F}">
      <dgm:prSet phldrT="[Text]" custT="1"/>
      <dgm:spPr/>
      <dgm:t>
        <a:bodyPr/>
        <a:lstStyle/>
        <a:p>
          <a:r>
            <a:rPr lang="fil-PH" sz="4000" dirty="0" smtClean="0"/>
            <a:t>6. OTHER PAYABLES</a:t>
          </a:r>
          <a:endParaRPr lang="fil-PH" sz="4000" dirty="0"/>
        </a:p>
      </dgm:t>
    </dgm:pt>
    <dgm:pt modelId="{9275B8E8-CF05-4436-997A-2E4A330BD6F1}" type="parTrans" cxnId="{01A5CE89-0A0D-4BDF-BCD0-D74217E2EEA2}">
      <dgm:prSet/>
      <dgm:spPr/>
      <dgm:t>
        <a:bodyPr/>
        <a:lstStyle/>
        <a:p>
          <a:endParaRPr lang="fil-PH"/>
        </a:p>
      </dgm:t>
    </dgm:pt>
    <dgm:pt modelId="{D3C4FF6F-FB49-4EDE-93F3-36F97034F4D3}" type="sibTrans" cxnId="{01A5CE89-0A0D-4BDF-BCD0-D74217E2EEA2}">
      <dgm:prSet/>
      <dgm:spPr/>
      <dgm:t>
        <a:bodyPr/>
        <a:lstStyle/>
        <a:p>
          <a:endParaRPr lang="fil-PH"/>
        </a:p>
      </dgm:t>
    </dgm:pt>
    <dgm:pt modelId="{75801040-5548-431E-926D-4FB4A4221C26}">
      <dgm:prSet phldrT="[Text]" custT="1"/>
      <dgm:spPr/>
      <dgm:t>
        <a:bodyPr/>
        <a:lstStyle/>
        <a:p>
          <a:pPr algn="just"/>
          <a:r>
            <a:rPr lang="fil-PH" sz="4400" dirty="0" smtClean="0"/>
            <a:t>Example/s:</a:t>
          </a:r>
          <a:endParaRPr lang="fil-PH" sz="4400" dirty="0"/>
        </a:p>
      </dgm:t>
    </dgm:pt>
    <dgm:pt modelId="{01AD0CBA-8ED0-40A6-9D74-97CF1142B9C6}" type="parTrans" cxnId="{AFDC7EAC-4C34-42D2-84AE-B41DFAC8A17D}">
      <dgm:prSet/>
      <dgm:spPr/>
      <dgm:t>
        <a:bodyPr/>
        <a:lstStyle/>
        <a:p>
          <a:endParaRPr lang="fil-PH"/>
        </a:p>
      </dgm:t>
    </dgm:pt>
    <dgm:pt modelId="{B7B9F1FC-8CBD-4493-A541-37A367BFD2EB}" type="sibTrans" cxnId="{AFDC7EAC-4C34-42D2-84AE-B41DFAC8A17D}">
      <dgm:prSet/>
      <dgm:spPr/>
      <dgm:t>
        <a:bodyPr/>
        <a:lstStyle/>
        <a:p>
          <a:endParaRPr lang="fil-PH"/>
        </a:p>
      </dgm:t>
    </dgm:pt>
    <dgm:pt modelId="{E50DC189-CB8F-44A4-A5B1-7B98EB6574B4}">
      <dgm:prSet phldrT="[Text]" custT="1"/>
      <dgm:spPr/>
      <dgm:t>
        <a:bodyPr/>
        <a:lstStyle/>
        <a:p>
          <a:pPr algn="just"/>
          <a:r>
            <a:rPr lang="fil-PH" sz="4400" dirty="0" smtClean="0"/>
            <a:t>Other Payables – is used to recognize other liabilities not falling under any of the specific payable accounts</a:t>
          </a:r>
          <a:endParaRPr lang="fil-PH" sz="4400" dirty="0"/>
        </a:p>
      </dgm:t>
    </dgm:pt>
    <dgm:pt modelId="{A25A1D74-C9F3-48E4-B4C7-DFA57AA82278}" type="parTrans" cxnId="{FB066B92-81A6-4299-ADED-B5DE18BFCF2F}">
      <dgm:prSet/>
      <dgm:spPr/>
      <dgm:t>
        <a:bodyPr/>
        <a:lstStyle/>
        <a:p>
          <a:endParaRPr lang="fil-PH"/>
        </a:p>
      </dgm:t>
    </dgm:pt>
    <dgm:pt modelId="{30B18BAD-ABF8-4273-B456-E77759077E45}" type="sibTrans" cxnId="{FB066B92-81A6-4299-ADED-B5DE18BFCF2F}">
      <dgm:prSet/>
      <dgm:spPr/>
      <dgm:t>
        <a:bodyPr/>
        <a:lstStyle/>
        <a:p>
          <a:endParaRPr lang="fil-PH"/>
        </a:p>
      </dgm:t>
    </dgm:pt>
    <dgm:pt modelId="{0C3B85AB-98A4-4B59-87B8-0BD203421CDD}" type="pres">
      <dgm:prSet presAssocID="{D37ED946-4110-4907-8675-3FCE171B97CC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fil-PH"/>
        </a:p>
      </dgm:t>
    </dgm:pt>
    <dgm:pt modelId="{57F4BDF8-40ED-414D-B588-F31031308D23}" type="pres">
      <dgm:prSet presAssocID="{A5E8747B-D2B7-45A3-B23C-0FE1A7B2172F}" presName="parentText" presStyleLbl="node1" presStyleIdx="0" presStyleCnt="1" custLinFactNeighborX="-926" custLinFactNeighborY="2277">
        <dgm:presLayoutVars>
          <dgm:chMax val="0"/>
          <dgm:bulletEnabled val="1"/>
        </dgm:presLayoutVars>
      </dgm:prSet>
      <dgm:spPr/>
      <dgm:t>
        <a:bodyPr/>
        <a:lstStyle/>
        <a:p>
          <a:endParaRPr lang="fil-PH"/>
        </a:p>
      </dgm:t>
    </dgm:pt>
    <dgm:pt modelId="{2F1A6229-2C8C-48A2-87F1-9C047DCC7E53}" type="pres">
      <dgm:prSet presAssocID="{A5E8747B-D2B7-45A3-B23C-0FE1A7B2172F}" presName="childText" presStyleLbl="revTx" presStyleIdx="0" presStyleCnt="1">
        <dgm:presLayoutVars>
          <dgm:bulletEnabled val="1"/>
        </dgm:presLayoutVars>
      </dgm:prSet>
      <dgm:spPr/>
      <dgm:t>
        <a:bodyPr/>
        <a:lstStyle/>
        <a:p>
          <a:endParaRPr lang="fil-PH"/>
        </a:p>
      </dgm:t>
    </dgm:pt>
  </dgm:ptLst>
  <dgm:cxnLst>
    <dgm:cxn modelId="{AFDC7EAC-4C34-42D2-84AE-B41DFAC8A17D}" srcId="{A5E8747B-D2B7-45A3-B23C-0FE1A7B2172F}" destId="{75801040-5548-431E-926D-4FB4A4221C26}" srcOrd="0" destOrd="0" parTransId="{01AD0CBA-8ED0-40A6-9D74-97CF1142B9C6}" sibTransId="{B7B9F1FC-8CBD-4493-A541-37A367BFD2EB}"/>
    <dgm:cxn modelId="{FB066B92-81A6-4299-ADED-B5DE18BFCF2F}" srcId="{75801040-5548-431E-926D-4FB4A4221C26}" destId="{E50DC189-CB8F-44A4-A5B1-7B98EB6574B4}" srcOrd="0" destOrd="0" parTransId="{A25A1D74-C9F3-48E4-B4C7-DFA57AA82278}" sibTransId="{30B18BAD-ABF8-4273-B456-E77759077E45}"/>
    <dgm:cxn modelId="{A1BC0959-5A49-48EC-B688-620045A794F9}" type="presOf" srcId="{D37ED946-4110-4907-8675-3FCE171B97CC}" destId="{0C3B85AB-98A4-4B59-87B8-0BD203421CDD}" srcOrd="0" destOrd="0" presId="urn:microsoft.com/office/officeart/2005/8/layout/vList2"/>
    <dgm:cxn modelId="{A7C36D8A-E361-4885-AF16-D253CAD000EF}" type="presOf" srcId="{E50DC189-CB8F-44A4-A5B1-7B98EB6574B4}" destId="{2F1A6229-2C8C-48A2-87F1-9C047DCC7E53}" srcOrd="0" destOrd="1" presId="urn:microsoft.com/office/officeart/2005/8/layout/vList2"/>
    <dgm:cxn modelId="{01A5CE89-0A0D-4BDF-BCD0-D74217E2EEA2}" srcId="{D37ED946-4110-4907-8675-3FCE171B97CC}" destId="{A5E8747B-D2B7-45A3-B23C-0FE1A7B2172F}" srcOrd="0" destOrd="0" parTransId="{9275B8E8-CF05-4436-997A-2E4A330BD6F1}" sibTransId="{D3C4FF6F-FB49-4EDE-93F3-36F97034F4D3}"/>
    <dgm:cxn modelId="{AF8F72FA-37D9-4ABF-A52E-8E9DAAE2F792}" type="presOf" srcId="{A5E8747B-D2B7-45A3-B23C-0FE1A7B2172F}" destId="{57F4BDF8-40ED-414D-B588-F31031308D23}" srcOrd="0" destOrd="0" presId="urn:microsoft.com/office/officeart/2005/8/layout/vList2"/>
    <dgm:cxn modelId="{A95B7AE7-3093-473D-8BC0-8FA46F17909F}" type="presOf" srcId="{75801040-5548-431E-926D-4FB4A4221C26}" destId="{2F1A6229-2C8C-48A2-87F1-9C047DCC7E53}" srcOrd="0" destOrd="0" presId="urn:microsoft.com/office/officeart/2005/8/layout/vList2"/>
    <dgm:cxn modelId="{40BFEEA1-9C33-4AF1-BB7A-4ACD593B263E}" type="presParOf" srcId="{0C3B85AB-98A4-4B59-87B8-0BD203421CDD}" destId="{57F4BDF8-40ED-414D-B588-F31031308D23}" srcOrd="0" destOrd="0" presId="urn:microsoft.com/office/officeart/2005/8/layout/vList2"/>
    <dgm:cxn modelId="{22EBB35E-D2A1-4E3E-8B14-FC46765339E1}" type="presParOf" srcId="{0C3B85AB-98A4-4B59-87B8-0BD203421CDD}" destId="{2F1A6229-2C8C-48A2-87F1-9C047DCC7E53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161FDB8C-129E-4C7A-98D6-EC1A5B2A8106}" type="doc">
      <dgm:prSet loTypeId="urn:microsoft.com/office/officeart/2005/8/layout/chevron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fil-PH"/>
        </a:p>
      </dgm:t>
    </dgm:pt>
    <dgm:pt modelId="{F0A7CAB4-A518-470A-915D-EE2BCB863961}">
      <dgm:prSet phldrT="[Text]"/>
      <dgm:spPr/>
      <dgm:t>
        <a:bodyPr/>
        <a:lstStyle/>
        <a:p>
          <a:r>
            <a:rPr lang="fil-PH" dirty="0" smtClean="0"/>
            <a:t>1</a:t>
          </a:r>
          <a:endParaRPr lang="fil-PH" dirty="0"/>
        </a:p>
      </dgm:t>
    </dgm:pt>
    <dgm:pt modelId="{461A8026-7212-4FB1-A8D4-C26FFC5A2778}" type="parTrans" cxnId="{37290888-4D51-4437-8034-17147B30A469}">
      <dgm:prSet/>
      <dgm:spPr/>
      <dgm:t>
        <a:bodyPr/>
        <a:lstStyle/>
        <a:p>
          <a:endParaRPr lang="fil-PH"/>
        </a:p>
      </dgm:t>
    </dgm:pt>
    <dgm:pt modelId="{8C3B3A50-EDB1-4CE2-A0B3-47C4B9C6CBEC}" type="sibTrans" cxnId="{37290888-4D51-4437-8034-17147B30A469}">
      <dgm:prSet/>
      <dgm:spPr/>
      <dgm:t>
        <a:bodyPr/>
        <a:lstStyle/>
        <a:p>
          <a:endParaRPr lang="fil-PH"/>
        </a:p>
      </dgm:t>
    </dgm:pt>
    <dgm:pt modelId="{91FFBBFE-374C-4CB9-A580-4BF8EEF1AEA2}">
      <dgm:prSet phldrT="[Text]"/>
      <dgm:spPr/>
      <dgm:t>
        <a:bodyPr/>
        <a:lstStyle/>
        <a:p>
          <a:r>
            <a:rPr lang="fil-PH" dirty="0" smtClean="0"/>
            <a:t>Lawsuit Claims</a:t>
          </a:r>
          <a:endParaRPr lang="fil-PH" dirty="0"/>
        </a:p>
      </dgm:t>
    </dgm:pt>
    <dgm:pt modelId="{449A29B5-9AB0-4BF8-8126-17F6C97A1AA9}" type="parTrans" cxnId="{E2F11507-8863-4F9E-8CCC-363755F2EFA4}">
      <dgm:prSet/>
      <dgm:spPr/>
      <dgm:t>
        <a:bodyPr/>
        <a:lstStyle/>
        <a:p>
          <a:endParaRPr lang="fil-PH"/>
        </a:p>
      </dgm:t>
    </dgm:pt>
    <dgm:pt modelId="{44CCC9F2-2A18-4D15-9C0C-C445A4A2C962}" type="sibTrans" cxnId="{E2F11507-8863-4F9E-8CCC-363755F2EFA4}">
      <dgm:prSet/>
      <dgm:spPr/>
      <dgm:t>
        <a:bodyPr/>
        <a:lstStyle/>
        <a:p>
          <a:endParaRPr lang="fil-PH"/>
        </a:p>
      </dgm:t>
    </dgm:pt>
    <dgm:pt modelId="{839DDD97-D30C-4C65-8EC1-9AEF3FB2DE0F}">
      <dgm:prSet phldrT="[Text]"/>
      <dgm:spPr/>
      <dgm:t>
        <a:bodyPr/>
        <a:lstStyle/>
        <a:p>
          <a:r>
            <a:rPr lang="fil-PH" dirty="0" smtClean="0"/>
            <a:t>2</a:t>
          </a:r>
          <a:endParaRPr lang="fil-PH" dirty="0"/>
        </a:p>
      </dgm:t>
    </dgm:pt>
    <dgm:pt modelId="{CA1D00C5-E875-4B75-ABFE-CD42651782E8}" type="parTrans" cxnId="{2755A28D-AC39-4439-B08C-96AFF59C8D88}">
      <dgm:prSet/>
      <dgm:spPr/>
      <dgm:t>
        <a:bodyPr/>
        <a:lstStyle/>
        <a:p>
          <a:endParaRPr lang="fil-PH"/>
        </a:p>
      </dgm:t>
    </dgm:pt>
    <dgm:pt modelId="{884081FC-E3EA-4F21-8326-EFF5BBF38662}" type="sibTrans" cxnId="{2755A28D-AC39-4439-B08C-96AFF59C8D88}">
      <dgm:prSet/>
      <dgm:spPr/>
      <dgm:t>
        <a:bodyPr/>
        <a:lstStyle/>
        <a:p>
          <a:endParaRPr lang="fil-PH"/>
        </a:p>
      </dgm:t>
    </dgm:pt>
    <dgm:pt modelId="{CB2820AC-C6E5-4006-B564-4F268581B3B7}">
      <dgm:prSet phldrT="[Text]"/>
      <dgm:spPr/>
      <dgm:t>
        <a:bodyPr/>
        <a:lstStyle/>
        <a:p>
          <a:r>
            <a:rPr lang="fil-PH" dirty="0" smtClean="0"/>
            <a:t>Tax Assessment</a:t>
          </a:r>
          <a:endParaRPr lang="fil-PH" dirty="0"/>
        </a:p>
      </dgm:t>
    </dgm:pt>
    <dgm:pt modelId="{967E92E4-F8B5-4DAC-A241-13EAF0C20386}" type="parTrans" cxnId="{5FCCD0DB-79F8-4D4F-91C8-D79C24EC06A8}">
      <dgm:prSet/>
      <dgm:spPr/>
      <dgm:t>
        <a:bodyPr/>
        <a:lstStyle/>
        <a:p>
          <a:endParaRPr lang="fil-PH"/>
        </a:p>
      </dgm:t>
    </dgm:pt>
    <dgm:pt modelId="{0F95DD12-7B58-4E2A-99B6-A955A3CD33AE}" type="sibTrans" cxnId="{5FCCD0DB-79F8-4D4F-91C8-D79C24EC06A8}">
      <dgm:prSet/>
      <dgm:spPr/>
      <dgm:t>
        <a:bodyPr/>
        <a:lstStyle/>
        <a:p>
          <a:endParaRPr lang="fil-PH"/>
        </a:p>
      </dgm:t>
    </dgm:pt>
    <dgm:pt modelId="{AD41FDFD-D9A4-45A0-853B-1489DC61E430}">
      <dgm:prSet phldrT="[Text]"/>
      <dgm:spPr/>
      <dgm:t>
        <a:bodyPr/>
        <a:lstStyle/>
        <a:p>
          <a:r>
            <a:rPr lang="fil-PH" dirty="0" smtClean="0"/>
            <a:t>3</a:t>
          </a:r>
          <a:endParaRPr lang="fil-PH" dirty="0"/>
        </a:p>
      </dgm:t>
    </dgm:pt>
    <dgm:pt modelId="{F96BA346-C323-4EF1-8217-55E1D19C5DB7}" type="parTrans" cxnId="{DB7A5C3F-77DF-4822-B239-9C7AF2CE4DD9}">
      <dgm:prSet/>
      <dgm:spPr/>
      <dgm:t>
        <a:bodyPr/>
        <a:lstStyle/>
        <a:p>
          <a:endParaRPr lang="fil-PH"/>
        </a:p>
      </dgm:t>
    </dgm:pt>
    <dgm:pt modelId="{435B00DB-E1ED-4479-9A61-953017A37872}" type="sibTrans" cxnId="{DB7A5C3F-77DF-4822-B239-9C7AF2CE4DD9}">
      <dgm:prSet/>
      <dgm:spPr/>
      <dgm:t>
        <a:bodyPr/>
        <a:lstStyle/>
        <a:p>
          <a:endParaRPr lang="fil-PH"/>
        </a:p>
      </dgm:t>
    </dgm:pt>
    <dgm:pt modelId="{9836BDA8-E422-4ABC-B30C-038CB92A4A14}">
      <dgm:prSet phldrT="[Text]"/>
      <dgm:spPr/>
      <dgm:t>
        <a:bodyPr/>
        <a:lstStyle/>
        <a:p>
          <a:r>
            <a:rPr lang="fil-PH" dirty="0" smtClean="0"/>
            <a:t>Unfunded pension and social security benefits</a:t>
          </a:r>
          <a:endParaRPr lang="fil-PH" dirty="0"/>
        </a:p>
      </dgm:t>
    </dgm:pt>
    <dgm:pt modelId="{5B01E602-4ED1-457A-8CAF-CB406C9107B8}" type="parTrans" cxnId="{E7276DBD-9768-4575-AFD0-74C55992B7D9}">
      <dgm:prSet/>
      <dgm:spPr/>
      <dgm:t>
        <a:bodyPr/>
        <a:lstStyle/>
        <a:p>
          <a:endParaRPr lang="fil-PH"/>
        </a:p>
      </dgm:t>
    </dgm:pt>
    <dgm:pt modelId="{E85AD2E9-38AA-438E-8FC6-B6B628723FAF}" type="sibTrans" cxnId="{E7276DBD-9768-4575-AFD0-74C55992B7D9}">
      <dgm:prSet/>
      <dgm:spPr/>
      <dgm:t>
        <a:bodyPr/>
        <a:lstStyle/>
        <a:p>
          <a:endParaRPr lang="fil-PH"/>
        </a:p>
      </dgm:t>
    </dgm:pt>
    <dgm:pt modelId="{1BE606B2-8A93-4B30-84DE-4E35F52A0C1E}">
      <dgm:prSet phldrT="[Text]"/>
      <dgm:spPr/>
      <dgm:t>
        <a:bodyPr/>
        <a:lstStyle/>
        <a:p>
          <a:r>
            <a:rPr lang="fil-PH" dirty="0" smtClean="0"/>
            <a:t>4</a:t>
          </a:r>
          <a:endParaRPr lang="fil-PH" dirty="0"/>
        </a:p>
      </dgm:t>
    </dgm:pt>
    <dgm:pt modelId="{9076AD8A-43BD-464F-B121-2345FEDFB91A}" type="parTrans" cxnId="{90EF02A4-523E-4098-84B4-F5D98F289ED3}">
      <dgm:prSet/>
      <dgm:spPr/>
      <dgm:t>
        <a:bodyPr/>
        <a:lstStyle/>
        <a:p>
          <a:endParaRPr lang="fil-PH"/>
        </a:p>
      </dgm:t>
    </dgm:pt>
    <dgm:pt modelId="{3695DE2A-5EFD-441E-AE39-A6AA7F59403B}" type="sibTrans" cxnId="{90EF02A4-523E-4098-84B4-F5D98F289ED3}">
      <dgm:prSet/>
      <dgm:spPr/>
      <dgm:t>
        <a:bodyPr/>
        <a:lstStyle/>
        <a:p>
          <a:endParaRPr lang="fil-PH"/>
        </a:p>
      </dgm:t>
    </dgm:pt>
    <dgm:pt modelId="{6BA575F9-3F78-44A2-A19E-069995DB0D40}">
      <dgm:prSet/>
      <dgm:spPr/>
      <dgm:t>
        <a:bodyPr/>
        <a:lstStyle/>
        <a:p>
          <a:r>
            <a:rPr lang="fil-PH" dirty="0" smtClean="0"/>
            <a:t>Losses from natural and man-made calamities</a:t>
          </a:r>
          <a:endParaRPr lang="fil-PH" dirty="0"/>
        </a:p>
      </dgm:t>
    </dgm:pt>
    <dgm:pt modelId="{7A6570D7-A932-470A-9384-D43C27D36564}" type="parTrans" cxnId="{8B8FB3C8-408D-46B3-81AA-C2F9E5FBC049}">
      <dgm:prSet/>
      <dgm:spPr/>
    </dgm:pt>
    <dgm:pt modelId="{546D7758-CAE4-4151-B430-3B5E8BA501A9}" type="sibTrans" cxnId="{8B8FB3C8-408D-46B3-81AA-C2F9E5FBC049}">
      <dgm:prSet/>
      <dgm:spPr/>
    </dgm:pt>
    <dgm:pt modelId="{32F4DE73-D366-4570-8277-527056CEFE15}" type="pres">
      <dgm:prSet presAssocID="{161FDB8C-129E-4C7A-98D6-EC1A5B2A8106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fil-PH"/>
        </a:p>
      </dgm:t>
    </dgm:pt>
    <dgm:pt modelId="{169D2DA2-1724-4AB6-9A0B-3CF59B8C10D2}" type="pres">
      <dgm:prSet presAssocID="{F0A7CAB4-A518-470A-915D-EE2BCB863961}" presName="composite" presStyleCnt="0"/>
      <dgm:spPr/>
    </dgm:pt>
    <dgm:pt modelId="{51A2D977-090C-42DE-A977-FDB9183C75DB}" type="pres">
      <dgm:prSet presAssocID="{F0A7CAB4-A518-470A-915D-EE2BCB863961}" presName="parentText" presStyleLbl="alignNode1" presStyleIdx="0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fil-PH"/>
        </a:p>
      </dgm:t>
    </dgm:pt>
    <dgm:pt modelId="{6C8F1CE0-FC13-4DD7-9D32-DE7A0CEE7441}" type="pres">
      <dgm:prSet presAssocID="{F0A7CAB4-A518-470A-915D-EE2BCB863961}" presName="descendantText" presStyleLbl="alignAcc1" presStyleIdx="0" presStyleCnt="4">
        <dgm:presLayoutVars>
          <dgm:bulletEnabled val="1"/>
        </dgm:presLayoutVars>
      </dgm:prSet>
      <dgm:spPr/>
      <dgm:t>
        <a:bodyPr/>
        <a:lstStyle/>
        <a:p>
          <a:endParaRPr lang="fil-PH"/>
        </a:p>
      </dgm:t>
    </dgm:pt>
    <dgm:pt modelId="{5DEC2466-8426-4D5E-89FF-59244997C55E}" type="pres">
      <dgm:prSet presAssocID="{8C3B3A50-EDB1-4CE2-A0B3-47C4B9C6CBEC}" presName="sp" presStyleCnt="0"/>
      <dgm:spPr/>
    </dgm:pt>
    <dgm:pt modelId="{2456AD66-7408-4275-B1D2-BA0840790482}" type="pres">
      <dgm:prSet presAssocID="{839DDD97-D30C-4C65-8EC1-9AEF3FB2DE0F}" presName="composite" presStyleCnt="0"/>
      <dgm:spPr/>
    </dgm:pt>
    <dgm:pt modelId="{10647852-E2C4-454F-8468-D282C57BA9F6}" type="pres">
      <dgm:prSet presAssocID="{839DDD97-D30C-4C65-8EC1-9AEF3FB2DE0F}" presName="parentText" presStyleLbl="alignNode1" presStyleIdx="1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fil-PH"/>
        </a:p>
      </dgm:t>
    </dgm:pt>
    <dgm:pt modelId="{F830A036-65EC-461B-88AC-477F57DDB2DC}" type="pres">
      <dgm:prSet presAssocID="{839DDD97-D30C-4C65-8EC1-9AEF3FB2DE0F}" presName="descendantText" presStyleLbl="alignAcc1" presStyleIdx="1" presStyleCnt="4">
        <dgm:presLayoutVars>
          <dgm:bulletEnabled val="1"/>
        </dgm:presLayoutVars>
      </dgm:prSet>
      <dgm:spPr/>
      <dgm:t>
        <a:bodyPr/>
        <a:lstStyle/>
        <a:p>
          <a:endParaRPr lang="fil-PH"/>
        </a:p>
      </dgm:t>
    </dgm:pt>
    <dgm:pt modelId="{6C3EB750-B4BE-4789-A2E4-DC96C6EDF9F2}" type="pres">
      <dgm:prSet presAssocID="{884081FC-E3EA-4F21-8326-EFF5BBF38662}" presName="sp" presStyleCnt="0"/>
      <dgm:spPr/>
    </dgm:pt>
    <dgm:pt modelId="{E7E9ECC4-B020-4DCF-B1D6-A386213AA624}" type="pres">
      <dgm:prSet presAssocID="{AD41FDFD-D9A4-45A0-853B-1489DC61E430}" presName="composite" presStyleCnt="0"/>
      <dgm:spPr/>
    </dgm:pt>
    <dgm:pt modelId="{68061123-2CBF-4AC1-9DAD-F73FAF53A738}" type="pres">
      <dgm:prSet presAssocID="{AD41FDFD-D9A4-45A0-853B-1489DC61E430}" presName="parentText" presStyleLbl="alignNode1" presStyleIdx="2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fil-PH"/>
        </a:p>
      </dgm:t>
    </dgm:pt>
    <dgm:pt modelId="{165574F0-F05D-4555-82B4-612D41442CBE}" type="pres">
      <dgm:prSet presAssocID="{AD41FDFD-D9A4-45A0-853B-1489DC61E430}" presName="descendantText" presStyleLbl="alignAcc1" presStyleIdx="2" presStyleCnt="4">
        <dgm:presLayoutVars>
          <dgm:bulletEnabled val="1"/>
        </dgm:presLayoutVars>
      </dgm:prSet>
      <dgm:spPr/>
      <dgm:t>
        <a:bodyPr/>
        <a:lstStyle/>
        <a:p>
          <a:endParaRPr lang="fil-PH"/>
        </a:p>
      </dgm:t>
    </dgm:pt>
    <dgm:pt modelId="{793BAE46-85FB-460C-8D54-16EECF2B6BBE}" type="pres">
      <dgm:prSet presAssocID="{435B00DB-E1ED-4479-9A61-953017A37872}" presName="sp" presStyleCnt="0"/>
      <dgm:spPr/>
    </dgm:pt>
    <dgm:pt modelId="{73B2BC59-D5BC-40B0-88E5-D2E00F4306B9}" type="pres">
      <dgm:prSet presAssocID="{1BE606B2-8A93-4B30-84DE-4E35F52A0C1E}" presName="composite" presStyleCnt="0"/>
      <dgm:spPr/>
    </dgm:pt>
    <dgm:pt modelId="{231F802A-7094-4CB3-84DD-F8E78FA60C4D}" type="pres">
      <dgm:prSet presAssocID="{1BE606B2-8A93-4B30-84DE-4E35F52A0C1E}" presName="parentText" presStyleLbl="alignNode1" presStyleIdx="3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fil-PH"/>
        </a:p>
      </dgm:t>
    </dgm:pt>
    <dgm:pt modelId="{130F01E5-71DA-427A-AC87-CD9F295ED0A1}" type="pres">
      <dgm:prSet presAssocID="{1BE606B2-8A93-4B30-84DE-4E35F52A0C1E}" presName="descendantText" presStyleLbl="alignAcc1" presStyleIdx="3" presStyleCnt="4">
        <dgm:presLayoutVars>
          <dgm:bulletEnabled val="1"/>
        </dgm:presLayoutVars>
      </dgm:prSet>
      <dgm:spPr/>
      <dgm:t>
        <a:bodyPr/>
        <a:lstStyle/>
        <a:p>
          <a:endParaRPr lang="fil-PH"/>
        </a:p>
      </dgm:t>
    </dgm:pt>
  </dgm:ptLst>
  <dgm:cxnLst>
    <dgm:cxn modelId="{C8E04D57-968E-4E9D-BB19-C190D5D1EF2B}" type="presOf" srcId="{1BE606B2-8A93-4B30-84DE-4E35F52A0C1E}" destId="{231F802A-7094-4CB3-84DD-F8E78FA60C4D}" srcOrd="0" destOrd="0" presId="urn:microsoft.com/office/officeart/2005/8/layout/chevron2"/>
    <dgm:cxn modelId="{DE04333C-DF35-4DC8-A2C3-FD69BA9665E4}" type="presOf" srcId="{9836BDA8-E422-4ABC-B30C-038CB92A4A14}" destId="{165574F0-F05D-4555-82B4-612D41442CBE}" srcOrd="0" destOrd="0" presId="urn:microsoft.com/office/officeart/2005/8/layout/chevron2"/>
    <dgm:cxn modelId="{90EF02A4-523E-4098-84B4-F5D98F289ED3}" srcId="{161FDB8C-129E-4C7A-98D6-EC1A5B2A8106}" destId="{1BE606B2-8A93-4B30-84DE-4E35F52A0C1E}" srcOrd="3" destOrd="0" parTransId="{9076AD8A-43BD-464F-B121-2345FEDFB91A}" sibTransId="{3695DE2A-5EFD-441E-AE39-A6AA7F59403B}"/>
    <dgm:cxn modelId="{8153ECC0-553D-4A53-93C3-130EA2B239FE}" type="presOf" srcId="{161FDB8C-129E-4C7A-98D6-EC1A5B2A8106}" destId="{32F4DE73-D366-4570-8277-527056CEFE15}" srcOrd="0" destOrd="0" presId="urn:microsoft.com/office/officeart/2005/8/layout/chevron2"/>
    <dgm:cxn modelId="{8F83FCE9-3A54-4A64-B6FA-4C510C9AF09A}" type="presOf" srcId="{6BA575F9-3F78-44A2-A19E-069995DB0D40}" destId="{130F01E5-71DA-427A-AC87-CD9F295ED0A1}" srcOrd="0" destOrd="0" presId="urn:microsoft.com/office/officeart/2005/8/layout/chevron2"/>
    <dgm:cxn modelId="{8A99EB49-4E42-4C21-B85A-B5058F42D94B}" type="presOf" srcId="{91FFBBFE-374C-4CB9-A580-4BF8EEF1AEA2}" destId="{6C8F1CE0-FC13-4DD7-9D32-DE7A0CEE7441}" srcOrd="0" destOrd="0" presId="urn:microsoft.com/office/officeart/2005/8/layout/chevron2"/>
    <dgm:cxn modelId="{37290888-4D51-4437-8034-17147B30A469}" srcId="{161FDB8C-129E-4C7A-98D6-EC1A5B2A8106}" destId="{F0A7CAB4-A518-470A-915D-EE2BCB863961}" srcOrd="0" destOrd="0" parTransId="{461A8026-7212-4FB1-A8D4-C26FFC5A2778}" sibTransId="{8C3B3A50-EDB1-4CE2-A0B3-47C4B9C6CBEC}"/>
    <dgm:cxn modelId="{2755A28D-AC39-4439-B08C-96AFF59C8D88}" srcId="{161FDB8C-129E-4C7A-98D6-EC1A5B2A8106}" destId="{839DDD97-D30C-4C65-8EC1-9AEF3FB2DE0F}" srcOrd="1" destOrd="0" parTransId="{CA1D00C5-E875-4B75-ABFE-CD42651782E8}" sibTransId="{884081FC-E3EA-4F21-8326-EFF5BBF38662}"/>
    <dgm:cxn modelId="{E2F11507-8863-4F9E-8CCC-363755F2EFA4}" srcId="{F0A7CAB4-A518-470A-915D-EE2BCB863961}" destId="{91FFBBFE-374C-4CB9-A580-4BF8EEF1AEA2}" srcOrd="0" destOrd="0" parTransId="{449A29B5-9AB0-4BF8-8126-17F6C97A1AA9}" sibTransId="{44CCC9F2-2A18-4D15-9C0C-C445A4A2C962}"/>
    <dgm:cxn modelId="{BD841C4B-7926-4F63-A078-1FF0EC4599FD}" type="presOf" srcId="{AD41FDFD-D9A4-45A0-853B-1489DC61E430}" destId="{68061123-2CBF-4AC1-9DAD-F73FAF53A738}" srcOrd="0" destOrd="0" presId="urn:microsoft.com/office/officeart/2005/8/layout/chevron2"/>
    <dgm:cxn modelId="{82CBC503-B9D9-498D-BE5B-2EEA71135EFC}" type="presOf" srcId="{CB2820AC-C6E5-4006-B564-4F268581B3B7}" destId="{F830A036-65EC-461B-88AC-477F57DDB2DC}" srcOrd="0" destOrd="0" presId="urn:microsoft.com/office/officeart/2005/8/layout/chevron2"/>
    <dgm:cxn modelId="{5DB35CC6-F0D5-47D1-8EB9-326DA21B65E7}" type="presOf" srcId="{F0A7CAB4-A518-470A-915D-EE2BCB863961}" destId="{51A2D977-090C-42DE-A977-FDB9183C75DB}" srcOrd="0" destOrd="0" presId="urn:microsoft.com/office/officeart/2005/8/layout/chevron2"/>
    <dgm:cxn modelId="{1050BCD5-5EC8-4393-914F-6EF69BBB977E}" type="presOf" srcId="{839DDD97-D30C-4C65-8EC1-9AEF3FB2DE0F}" destId="{10647852-E2C4-454F-8468-D282C57BA9F6}" srcOrd="0" destOrd="0" presId="urn:microsoft.com/office/officeart/2005/8/layout/chevron2"/>
    <dgm:cxn modelId="{5FCCD0DB-79F8-4D4F-91C8-D79C24EC06A8}" srcId="{839DDD97-D30C-4C65-8EC1-9AEF3FB2DE0F}" destId="{CB2820AC-C6E5-4006-B564-4F268581B3B7}" srcOrd="0" destOrd="0" parTransId="{967E92E4-F8B5-4DAC-A241-13EAF0C20386}" sibTransId="{0F95DD12-7B58-4E2A-99B6-A955A3CD33AE}"/>
    <dgm:cxn modelId="{8B8FB3C8-408D-46B3-81AA-C2F9E5FBC049}" srcId="{1BE606B2-8A93-4B30-84DE-4E35F52A0C1E}" destId="{6BA575F9-3F78-44A2-A19E-069995DB0D40}" srcOrd="0" destOrd="0" parTransId="{7A6570D7-A932-470A-9384-D43C27D36564}" sibTransId="{546D7758-CAE4-4151-B430-3B5E8BA501A9}"/>
    <dgm:cxn modelId="{DB7A5C3F-77DF-4822-B239-9C7AF2CE4DD9}" srcId="{161FDB8C-129E-4C7A-98D6-EC1A5B2A8106}" destId="{AD41FDFD-D9A4-45A0-853B-1489DC61E430}" srcOrd="2" destOrd="0" parTransId="{F96BA346-C323-4EF1-8217-55E1D19C5DB7}" sibTransId="{435B00DB-E1ED-4479-9A61-953017A37872}"/>
    <dgm:cxn modelId="{E7276DBD-9768-4575-AFD0-74C55992B7D9}" srcId="{AD41FDFD-D9A4-45A0-853B-1489DC61E430}" destId="{9836BDA8-E422-4ABC-B30C-038CB92A4A14}" srcOrd="0" destOrd="0" parTransId="{5B01E602-4ED1-457A-8CAF-CB406C9107B8}" sibTransId="{E85AD2E9-38AA-438E-8FC6-B6B628723FAF}"/>
    <dgm:cxn modelId="{C490DBE4-1404-44AC-BB2E-C01C611D8A32}" type="presParOf" srcId="{32F4DE73-D366-4570-8277-527056CEFE15}" destId="{169D2DA2-1724-4AB6-9A0B-3CF59B8C10D2}" srcOrd="0" destOrd="0" presId="urn:microsoft.com/office/officeart/2005/8/layout/chevron2"/>
    <dgm:cxn modelId="{26D33329-B4F7-4186-AAC5-FD85F5A64207}" type="presParOf" srcId="{169D2DA2-1724-4AB6-9A0B-3CF59B8C10D2}" destId="{51A2D977-090C-42DE-A977-FDB9183C75DB}" srcOrd="0" destOrd="0" presId="urn:microsoft.com/office/officeart/2005/8/layout/chevron2"/>
    <dgm:cxn modelId="{E9701AB6-1B3B-4288-972C-B6649142C1E2}" type="presParOf" srcId="{169D2DA2-1724-4AB6-9A0B-3CF59B8C10D2}" destId="{6C8F1CE0-FC13-4DD7-9D32-DE7A0CEE7441}" srcOrd="1" destOrd="0" presId="urn:microsoft.com/office/officeart/2005/8/layout/chevron2"/>
    <dgm:cxn modelId="{78798AE1-47EB-4F93-99DD-7F147CC502EF}" type="presParOf" srcId="{32F4DE73-D366-4570-8277-527056CEFE15}" destId="{5DEC2466-8426-4D5E-89FF-59244997C55E}" srcOrd="1" destOrd="0" presId="urn:microsoft.com/office/officeart/2005/8/layout/chevron2"/>
    <dgm:cxn modelId="{8B8BF221-18B7-405D-AA19-50E171DB3BC7}" type="presParOf" srcId="{32F4DE73-D366-4570-8277-527056CEFE15}" destId="{2456AD66-7408-4275-B1D2-BA0840790482}" srcOrd="2" destOrd="0" presId="urn:microsoft.com/office/officeart/2005/8/layout/chevron2"/>
    <dgm:cxn modelId="{DA258B07-C3D6-4113-BEAE-14933E2E1F3E}" type="presParOf" srcId="{2456AD66-7408-4275-B1D2-BA0840790482}" destId="{10647852-E2C4-454F-8468-D282C57BA9F6}" srcOrd="0" destOrd="0" presId="urn:microsoft.com/office/officeart/2005/8/layout/chevron2"/>
    <dgm:cxn modelId="{9A6DD52A-EAC0-492D-9F76-86B56D756D46}" type="presParOf" srcId="{2456AD66-7408-4275-B1D2-BA0840790482}" destId="{F830A036-65EC-461B-88AC-477F57DDB2DC}" srcOrd="1" destOrd="0" presId="urn:microsoft.com/office/officeart/2005/8/layout/chevron2"/>
    <dgm:cxn modelId="{780F22E1-1F05-4008-B9D0-9ACCC733B745}" type="presParOf" srcId="{32F4DE73-D366-4570-8277-527056CEFE15}" destId="{6C3EB750-B4BE-4789-A2E4-DC96C6EDF9F2}" srcOrd="3" destOrd="0" presId="urn:microsoft.com/office/officeart/2005/8/layout/chevron2"/>
    <dgm:cxn modelId="{8F5A3744-28DB-4CF6-93EC-509956CFB9C3}" type="presParOf" srcId="{32F4DE73-D366-4570-8277-527056CEFE15}" destId="{E7E9ECC4-B020-4DCF-B1D6-A386213AA624}" srcOrd="4" destOrd="0" presId="urn:microsoft.com/office/officeart/2005/8/layout/chevron2"/>
    <dgm:cxn modelId="{0FEA7766-CA91-4408-8394-063EEF3282F1}" type="presParOf" srcId="{E7E9ECC4-B020-4DCF-B1D6-A386213AA624}" destId="{68061123-2CBF-4AC1-9DAD-F73FAF53A738}" srcOrd="0" destOrd="0" presId="urn:microsoft.com/office/officeart/2005/8/layout/chevron2"/>
    <dgm:cxn modelId="{002D51BB-F719-48DE-9A2F-337F144B9C4B}" type="presParOf" srcId="{E7E9ECC4-B020-4DCF-B1D6-A386213AA624}" destId="{165574F0-F05D-4555-82B4-612D41442CBE}" srcOrd="1" destOrd="0" presId="urn:microsoft.com/office/officeart/2005/8/layout/chevron2"/>
    <dgm:cxn modelId="{481EFF13-59AB-4DDD-8D52-524073852A0B}" type="presParOf" srcId="{32F4DE73-D366-4570-8277-527056CEFE15}" destId="{793BAE46-85FB-460C-8D54-16EECF2B6BBE}" srcOrd="5" destOrd="0" presId="urn:microsoft.com/office/officeart/2005/8/layout/chevron2"/>
    <dgm:cxn modelId="{EAF227A7-3423-4795-942B-59E459688D10}" type="presParOf" srcId="{32F4DE73-D366-4570-8277-527056CEFE15}" destId="{73B2BC59-D5BC-40B0-88E5-D2E00F4306B9}" srcOrd="6" destOrd="0" presId="urn:microsoft.com/office/officeart/2005/8/layout/chevron2"/>
    <dgm:cxn modelId="{553FDE0A-6BF6-4B5D-9B63-330886C53CBB}" type="presParOf" srcId="{73B2BC59-D5BC-40B0-88E5-D2E00F4306B9}" destId="{231F802A-7094-4CB3-84DD-F8E78FA60C4D}" srcOrd="0" destOrd="0" presId="urn:microsoft.com/office/officeart/2005/8/layout/chevron2"/>
    <dgm:cxn modelId="{92DD9F6C-E962-478A-B672-340C73D3B8DC}" type="presParOf" srcId="{73B2BC59-D5BC-40B0-88E5-D2E00F4306B9}" destId="{130F01E5-71DA-427A-AC87-CD9F295ED0A1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2A2B64A-178F-4187-B7FC-302AF54C031C}">
      <dsp:nvSpPr>
        <dsp:cNvPr id="0" name=""/>
        <dsp:cNvSpPr/>
      </dsp:nvSpPr>
      <dsp:spPr>
        <a:xfrm>
          <a:off x="0" y="545781"/>
          <a:ext cx="8077200" cy="630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31C0204-F4D2-462D-A328-B1A2061A3278}">
      <dsp:nvSpPr>
        <dsp:cNvPr id="0" name=""/>
        <dsp:cNvSpPr/>
      </dsp:nvSpPr>
      <dsp:spPr>
        <a:xfrm>
          <a:off x="403860" y="176781"/>
          <a:ext cx="5654040" cy="7380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3709" tIns="0" rIns="213709" bIns="0" numCol="1" spcCol="1270" anchor="ctr" anchorCtr="0">
          <a:noAutofit/>
        </a:bodyPr>
        <a:lstStyle/>
        <a:p>
          <a:pPr lvl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il-PH" sz="2500" kern="1200" dirty="0" smtClean="0"/>
            <a:t>Present obligation of an agency</a:t>
          </a:r>
          <a:endParaRPr lang="fil-PH" sz="2500" kern="1200" dirty="0"/>
        </a:p>
      </dsp:txBody>
      <dsp:txXfrm>
        <a:off x="439886" y="212807"/>
        <a:ext cx="5581988" cy="665948"/>
      </dsp:txXfrm>
    </dsp:sp>
    <dsp:sp modelId="{96F96C33-5A6E-4C57-B639-014041C06602}">
      <dsp:nvSpPr>
        <dsp:cNvPr id="0" name=""/>
        <dsp:cNvSpPr/>
      </dsp:nvSpPr>
      <dsp:spPr>
        <a:xfrm>
          <a:off x="0" y="1679781"/>
          <a:ext cx="8077200" cy="630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EC28EB0-6E3D-47C2-B199-EB775B72DD7D}">
      <dsp:nvSpPr>
        <dsp:cNvPr id="0" name=""/>
        <dsp:cNvSpPr/>
      </dsp:nvSpPr>
      <dsp:spPr>
        <a:xfrm>
          <a:off x="403860" y="1310781"/>
          <a:ext cx="5654040" cy="7380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3709" tIns="0" rIns="213709" bIns="0" numCol="1" spcCol="1270" anchor="ctr" anchorCtr="0">
          <a:noAutofit/>
        </a:bodyPr>
        <a:lstStyle/>
        <a:p>
          <a:pPr lvl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il-PH" sz="2500" kern="1200" dirty="0" smtClean="0"/>
            <a:t>Arising from past transactions or events,</a:t>
          </a:r>
          <a:endParaRPr lang="fil-PH" sz="2500" kern="1200" dirty="0"/>
        </a:p>
      </dsp:txBody>
      <dsp:txXfrm>
        <a:off x="439886" y="1346807"/>
        <a:ext cx="5581988" cy="665948"/>
      </dsp:txXfrm>
    </dsp:sp>
    <dsp:sp modelId="{52BAE8C8-6C16-4CDF-804B-74BD5762CACF}">
      <dsp:nvSpPr>
        <dsp:cNvPr id="0" name=""/>
        <dsp:cNvSpPr/>
      </dsp:nvSpPr>
      <dsp:spPr>
        <a:xfrm>
          <a:off x="0" y="2813781"/>
          <a:ext cx="8077200" cy="630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0A02D1A-DA3C-4A22-882C-8F200FC465B4}">
      <dsp:nvSpPr>
        <dsp:cNvPr id="0" name=""/>
        <dsp:cNvSpPr/>
      </dsp:nvSpPr>
      <dsp:spPr>
        <a:xfrm>
          <a:off x="403860" y="2444781"/>
          <a:ext cx="5654040" cy="7380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3709" tIns="0" rIns="213709" bIns="0" numCol="1" spcCol="1270" anchor="ctr" anchorCtr="0">
          <a:noAutofit/>
        </a:bodyPr>
        <a:lstStyle/>
        <a:p>
          <a:pPr lvl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il-PH" sz="2500" kern="1200" dirty="0" smtClean="0"/>
            <a:t>The settlement of which is expected to result in an outflow of resources</a:t>
          </a:r>
          <a:endParaRPr lang="fil-PH" sz="2500" kern="1200" dirty="0"/>
        </a:p>
      </dsp:txBody>
      <dsp:txXfrm>
        <a:off x="439886" y="2480807"/>
        <a:ext cx="5581988" cy="665948"/>
      </dsp:txXfrm>
    </dsp:sp>
    <dsp:sp modelId="{D4EC86A5-CE9C-4E65-B9CC-D183B49CB7FC}">
      <dsp:nvSpPr>
        <dsp:cNvPr id="0" name=""/>
        <dsp:cNvSpPr/>
      </dsp:nvSpPr>
      <dsp:spPr>
        <a:xfrm>
          <a:off x="0" y="3947781"/>
          <a:ext cx="8077200" cy="630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54A3CC3-6E0D-47EF-BA79-C904C31E2AA9}">
      <dsp:nvSpPr>
        <dsp:cNvPr id="0" name=""/>
        <dsp:cNvSpPr/>
      </dsp:nvSpPr>
      <dsp:spPr>
        <a:xfrm>
          <a:off x="403860" y="3578781"/>
          <a:ext cx="5654040" cy="7380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3709" tIns="0" rIns="213709" bIns="0" numCol="1" spcCol="1270" anchor="ctr" anchorCtr="0">
          <a:noAutofit/>
        </a:bodyPr>
        <a:lstStyle/>
        <a:p>
          <a:pPr lvl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il-PH" sz="2500" kern="1200" dirty="0" smtClean="0"/>
            <a:t>Embodying economic benefits from the agency</a:t>
          </a:r>
          <a:endParaRPr lang="fil-PH" sz="2500" kern="1200" dirty="0"/>
        </a:p>
      </dsp:txBody>
      <dsp:txXfrm>
        <a:off x="439886" y="3614807"/>
        <a:ext cx="5581988" cy="66594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1EB3AAD-23F2-4FC1-B0BC-F8CEF24B9A9F}">
      <dsp:nvSpPr>
        <dsp:cNvPr id="0" name=""/>
        <dsp:cNvSpPr/>
      </dsp:nvSpPr>
      <dsp:spPr>
        <a:xfrm rot="5400000">
          <a:off x="-114282" y="116527"/>
          <a:ext cx="761883" cy="533318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il-PH" sz="1500" kern="1200" dirty="0" smtClean="0"/>
            <a:t>1</a:t>
          </a:r>
          <a:endParaRPr lang="fil-PH" sz="1500" kern="1200" dirty="0"/>
        </a:p>
      </dsp:txBody>
      <dsp:txXfrm rot="-5400000">
        <a:off x="1" y="268903"/>
        <a:ext cx="533318" cy="228565"/>
      </dsp:txXfrm>
    </dsp:sp>
    <dsp:sp modelId="{3ECC70D4-CE01-4856-A48F-A04B96D2D6CC}">
      <dsp:nvSpPr>
        <dsp:cNvPr id="0" name=""/>
        <dsp:cNvSpPr/>
      </dsp:nvSpPr>
      <dsp:spPr>
        <a:xfrm rot="5400000">
          <a:off x="4133847" y="-3598284"/>
          <a:ext cx="495223" cy="7696281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0472" tIns="19685" rIns="19685" bIns="19685" numCol="1" spcCol="1270" anchor="ctr" anchorCtr="0">
          <a:noAutofit/>
        </a:bodyPr>
        <a:lstStyle/>
        <a:p>
          <a:pPr marL="285750" lvl="1" indent="-285750" algn="l" defTabSz="1377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il-PH" sz="3100" kern="1200" dirty="0" smtClean="0"/>
            <a:t>Financial Liabilities</a:t>
          </a:r>
          <a:endParaRPr lang="fil-PH" sz="3100" kern="1200" dirty="0"/>
        </a:p>
      </dsp:txBody>
      <dsp:txXfrm rot="-5400000">
        <a:off x="533319" y="26419"/>
        <a:ext cx="7672106" cy="446873"/>
      </dsp:txXfrm>
    </dsp:sp>
    <dsp:sp modelId="{1A0B6D52-5445-449F-8A5E-A02B9212D53F}">
      <dsp:nvSpPr>
        <dsp:cNvPr id="0" name=""/>
        <dsp:cNvSpPr/>
      </dsp:nvSpPr>
      <dsp:spPr>
        <a:xfrm rot="5400000">
          <a:off x="-114282" y="793925"/>
          <a:ext cx="761883" cy="533318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il-PH" sz="1500" kern="1200" dirty="0" smtClean="0"/>
            <a:t>2</a:t>
          </a:r>
          <a:endParaRPr lang="fil-PH" sz="1500" kern="1200" dirty="0"/>
        </a:p>
      </dsp:txBody>
      <dsp:txXfrm rot="-5400000">
        <a:off x="1" y="946301"/>
        <a:ext cx="533318" cy="228565"/>
      </dsp:txXfrm>
    </dsp:sp>
    <dsp:sp modelId="{C7131C00-6CB7-4DED-AEA2-CFC08F25E7E5}">
      <dsp:nvSpPr>
        <dsp:cNvPr id="0" name=""/>
        <dsp:cNvSpPr/>
      </dsp:nvSpPr>
      <dsp:spPr>
        <a:xfrm rot="5400000">
          <a:off x="4133847" y="-2920885"/>
          <a:ext cx="495223" cy="7696281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0472" tIns="19685" rIns="19685" bIns="19685" numCol="1" spcCol="1270" anchor="ctr" anchorCtr="0">
          <a:noAutofit/>
        </a:bodyPr>
        <a:lstStyle/>
        <a:p>
          <a:pPr marL="285750" lvl="1" indent="-285750" algn="l" defTabSz="1377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il-PH" sz="3100" kern="1200" dirty="0" smtClean="0"/>
            <a:t>Inter-agency payables</a:t>
          </a:r>
          <a:endParaRPr lang="fil-PH" sz="3100" kern="1200" dirty="0"/>
        </a:p>
      </dsp:txBody>
      <dsp:txXfrm rot="-5400000">
        <a:off x="533319" y="703818"/>
        <a:ext cx="7672106" cy="446873"/>
      </dsp:txXfrm>
    </dsp:sp>
    <dsp:sp modelId="{F03AF99E-51D1-4672-9317-CFD018B75731}">
      <dsp:nvSpPr>
        <dsp:cNvPr id="0" name=""/>
        <dsp:cNvSpPr/>
      </dsp:nvSpPr>
      <dsp:spPr>
        <a:xfrm rot="5400000">
          <a:off x="-114282" y="1471324"/>
          <a:ext cx="761883" cy="533318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il-PH" sz="1500" kern="1200" dirty="0" smtClean="0"/>
            <a:t>3</a:t>
          </a:r>
          <a:endParaRPr lang="fil-PH" sz="1500" kern="1200" dirty="0"/>
        </a:p>
      </dsp:txBody>
      <dsp:txXfrm rot="-5400000">
        <a:off x="1" y="1623700"/>
        <a:ext cx="533318" cy="228565"/>
      </dsp:txXfrm>
    </dsp:sp>
    <dsp:sp modelId="{74D53708-3E0B-477C-BB14-2B64F6E0DD38}">
      <dsp:nvSpPr>
        <dsp:cNvPr id="0" name=""/>
        <dsp:cNvSpPr/>
      </dsp:nvSpPr>
      <dsp:spPr>
        <a:xfrm rot="5400000">
          <a:off x="4133847" y="-2243487"/>
          <a:ext cx="495223" cy="7696281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0472" tIns="19685" rIns="19685" bIns="19685" numCol="1" spcCol="1270" anchor="ctr" anchorCtr="0">
          <a:noAutofit/>
        </a:bodyPr>
        <a:lstStyle/>
        <a:p>
          <a:pPr marL="285750" lvl="1" indent="-285750" algn="l" defTabSz="1377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il-PH" sz="3100" kern="1200" dirty="0" smtClean="0"/>
            <a:t>Intra-agency payables</a:t>
          </a:r>
          <a:endParaRPr lang="fil-PH" sz="3100" kern="1200" dirty="0"/>
        </a:p>
      </dsp:txBody>
      <dsp:txXfrm rot="-5400000">
        <a:off x="533319" y="1381216"/>
        <a:ext cx="7672106" cy="446873"/>
      </dsp:txXfrm>
    </dsp:sp>
    <dsp:sp modelId="{9E43CE54-3380-49B5-B3D7-BB7F3687ED13}">
      <dsp:nvSpPr>
        <dsp:cNvPr id="0" name=""/>
        <dsp:cNvSpPr/>
      </dsp:nvSpPr>
      <dsp:spPr>
        <a:xfrm rot="5400000">
          <a:off x="-114282" y="2148722"/>
          <a:ext cx="761883" cy="533318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il-PH" sz="1500" kern="1200" dirty="0" smtClean="0"/>
            <a:t>4</a:t>
          </a:r>
          <a:endParaRPr lang="fil-PH" sz="1500" kern="1200" dirty="0"/>
        </a:p>
      </dsp:txBody>
      <dsp:txXfrm rot="-5400000">
        <a:off x="1" y="2301098"/>
        <a:ext cx="533318" cy="228565"/>
      </dsp:txXfrm>
    </dsp:sp>
    <dsp:sp modelId="{7B7A721C-ADA0-4EE1-BFB2-ADC26C95AFED}">
      <dsp:nvSpPr>
        <dsp:cNvPr id="0" name=""/>
        <dsp:cNvSpPr/>
      </dsp:nvSpPr>
      <dsp:spPr>
        <a:xfrm rot="5400000">
          <a:off x="4133847" y="-1566088"/>
          <a:ext cx="495223" cy="7696281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0472" tIns="19685" rIns="19685" bIns="19685" numCol="1" spcCol="1270" anchor="ctr" anchorCtr="0">
          <a:noAutofit/>
        </a:bodyPr>
        <a:lstStyle/>
        <a:p>
          <a:pPr marL="285750" lvl="1" indent="-285750" algn="l" defTabSz="1377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il-PH" sz="3100" kern="1200" dirty="0" smtClean="0"/>
            <a:t>Trust Liabilities</a:t>
          </a:r>
          <a:endParaRPr lang="fil-PH" sz="3100" kern="1200" dirty="0"/>
        </a:p>
      </dsp:txBody>
      <dsp:txXfrm rot="-5400000">
        <a:off x="533319" y="2058615"/>
        <a:ext cx="7672106" cy="446873"/>
      </dsp:txXfrm>
    </dsp:sp>
    <dsp:sp modelId="{3D7C6BC9-95BB-45C3-9AFA-B0D40AAEF665}">
      <dsp:nvSpPr>
        <dsp:cNvPr id="0" name=""/>
        <dsp:cNvSpPr/>
      </dsp:nvSpPr>
      <dsp:spPr>
        <a:xfrm rot="5400000">
          <a:off x="-114282" y="2826120"/>
          <a:ext cx="761883" cy="533318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il-PH" sz="1500" kern="1200" dirty="0" smtClean="0"/>
            <a:t>5</a:t>
          </a:r>
          <a:endParaRPr lang="fil-PH" sz="1500" kern="1200" dirty="0"/>
        </a:p>
      </dsp:txBody>
      <dsp:txXfrm rot="-5400000">
        <a:off x="1" y="2978496"/>
        <a:ext cx="533318" cy="228565"/>
      </dsp:txXfrm>
    </dsp:sp>
    <dsp:sp modelId="{A7262D6C-180E-468B-AD50-DDEB681648E7}">
      <dsp:nvSpPr>
        <dsp:cNvPr id="0" name=""/>
        <dsp:cNvSpPr/>
      </dsp:nvSpPr>
      <dsp:spPr>
        <a:xfrm rot="5400000">
          <a:off x="4133847" y="-888690"/>
          <a:ext cx="495223" cy="7696281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0472" tIns="19685" rIns="19685" bIns="19685" numCol="1" spcCol="1270" anchor="ctr" anchorCtr="0">
          <a:noAutofit/>
        </a:bodyPr>
        <a:lstStyle/>
        <a:p>
          <a:pPr marL="285750" lvl="1" indent="-285750" algn="l" defTabSz="1377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il-PH" sz="3100" kern="1200" dirty="0" smtClean="0"/>
            <a:t>Deferred credits</a:t>
          </a:r>
          <a:endParaRPr lang="fil-PH" sz="3100" kern="1200" dirty="0"/>
        </a:p>
      </dsp:txBody>
      <dsp:txXfrm rot="-5400000">
        <a:off x="533319" y="2736013"/>
        <a:ext cx="7672106" cy="446873"/>
      </dsp:txXfrm>
    </dsp:sp>
    <dsp:sp modelId="{6D01E200-123E-4B46-8B0B-53D68022DDAA}">
      <dsp:nvSpPr>
        <dsp:cNvPr id="0" name=""/>
        <dsp:cNvSpPr/>
      </dsp:nvSpPr>
      <dsp:spPr>
        <a:xfrm rot="5400000">
          <a:off x="-114282" y="3503519"/>
          <a:ext cx="761883" cy="533318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il-PH" sz="1500" kern="1200" dirty="0" smtClean="0"/>
            <a:t>6</a:t>
          </a:r>
          <a:endParaRPr lang="fil-PH" sz="1500" kern="1200" dirty="0"/>
        </a:p>
      </dsp:txBody>
      <dsp:txXfrm rot="-5400000">
        <a:off x="1" y="3655895"/>
        <a:ext cx="533318" cy="228565"/>
      </dsp:txXfrm>
    </dsp:sp>
    <dsp:sp modelId="{EF1EBBDD-57C0-4BB2-B5AA-0FFDCB49E619}">
      <dsp:nvSpPr>
        <dsp:cNvPr id="0" name=""/>
        <dsp:cNvSpPr/>
      </dsp:nvSpPr>
      <dsp:spPr>
        <a:xfrm rot="5400000">
          <a:off x="4133847" y="-211292"/>
          <a:ext cx="495223" cy="7696281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0472" tIns="19685" rIns="19685" bIns="19685" numCol="1" spcCol="1270" anchor="ctr" anchorCtr="0">
          <a:noAutofit/>
        </a:bodyPr>
        <a:lstStyle/>
        <a:p>
          <a:pPr marL="285750" lvl="1" indent="-285750" algn="l" defTabSz="1377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il-PH" sz="3100" kern="1200" dirty="0" smtClean="0"/>
            <a:t>Provisions</a:t>
          </a:r>
          <a:endParaRPr lang="fil-PH" sz="3100" kern="1200" dirty="0"/>
        </a:p>
      </dsp:txBody>
      <dsp:txXfrm rot="-5400000">
        <a:off x="533319" y="3413411"/>
        <a:ext cx="7672106" cy="446873"/>
      </dsp:txXfrm>
    </dsp:sp>
    <dsp:sp modelId="{C4C443C7-E57D-4FC5-8CBB-81229CF6D074}">
      <dsp:nvSpPr>
        <dsp:cNvPr id="0" name=""/>
        <dsp:cNvSpPr/>
      </dsp:nvSpPr>
      <dsp:spPr>
        <a:xfrm rot="5400000">
          <a:off x="-114282" y="4180917"/>
          <a:ext cx="761883" cy="533318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il-PH" sz="1500" kern="1200" dirty="0" smtClean="0"/>
            <a:t>7</a:t>
          </a:r>
          <a:endParaRPr lang="fil-PH" sz="1500" kern="1200" dirty="0"/>
        </a:p>
      </dsp:txBody>
      <dsp:txXfrm rot="-5400000">
        <a:off x="1" y="4333293"/>
        <a:ext cx="533318" cy="228565"/>
      </dsp:txXfrm>
    </dsp:sp>
    <dsp:sp modelId="{C9D80050-4450-4158-9B03-CB9014BB4AC2}">
      <dsp:nvSpPr>
        <dsp:cNvPr id="0" name=""/>
        <dsp:cNvSpPr/>
      </dsp:nvSpPr>
      <dsp:spPr>
        <a:xfrm rot="5400000">
          <a:off x="4133847" y="466106"/>
          <a:ext cx="495223" cy="7696281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0472" tIns="19685" rIns="19685" bIns="19685" numCol="1" spcCol="1270" anchor="ctr" anchorCtr="0">
          <a:noAutofit/>
        </a:bodyPr>
        <a:lstStyle/>
        <a:p>
          <a:pPr marL="285750" lvl="1" indent="-285750" algn="l" defTabSz="1377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il-PH" sz="3100" kern="1200" dirty="0" smtClean="0"/>
            <a:t>Other payables</a:t>
          </a:r>
          <a:endParaRPr lang="fil-PH" sz="3100" kern="1200" dirty="0"/>
        </a:p>
      </dsp:txBody>
      <dsp:txXfrm rot="-5400000">
        <a:off x="533319" y="4090810"/>
        <a:ext cx="7672106" cy="446873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7F4BDF8-40ED-414D-B588-F31031308D23}">
      <dsp:nvSpPr>
        <dsp:cNvPr id="0" name=""/>
        <dsp:cNvSpPr/>
      </dsp:nvSpPr>
      <dsp:spPr>
        <a:xfrm>
          <a:off x="0" y="522755"/>
          <a:ext cx="8229600" cy="12168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2880" tIns="182880" rIns="182880" bIns="182880" numCol="1" spcCol="1270" anchor="ctr" anchorCtr="0">
          <a:noAutofit/>
        </a:bodyPr>
        <a:lstStyle/>
        <a:p>
          <a:pPr lvl="0" algn="l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il-PH" sz="4800" kern="1200" dirty="0" smtClean="0"/>
            <a:t>1. FINANCIAL LIABILITIES</a:t>
          </a:r>
          <a:endParaRPr lang="fil-PH" sz="4800" kern="1200" dirty="0"/>
        </a:p>
      </dsp:txBody>
      <dsp:txXfrm>
        <a:off x="59399" y="582154"/>
        <a:ext cx="8110802" cy="1098002"/>
      </dsp:txXfrm>
    </dsp:sp>
    <dsp:sp modelId="{2F1A6229-2C8C-48A2-87F1-9C047DCC7E53}">
      <dsp:nvSpPr>
        <dsp:cNvPr id="0" name=""/>
        <dsp:cNvSpPr/>
      </dsp:nvSpPr>
      <dsp:spPr>
        <a:xfrm>
          <a:off x="0" y="1678281"/>
          <a:ext cx="8229600" cy="2691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1290" tIns="55880" rIns="312928" bIns="55880" numCol="1" spcCol="1270" anchor="t" anchorCtr="0">
          <a:noAutofit/>
        </a:bodyPr>
        <a:lstStyle/>
        <a:p>
          <a:pPr marL="285750" lvl="1" indent="-285750" algn="l" defTabSz="19558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fil-PH" sz="4400" kern="1200" dirty="0" smtClean="0"/>
            <a:t>Example/s:</a:t>
          </a:r>
          <a:endParaRPr lang="fil-PH" sz="4400" kern="1200" dirty="0"/>
        </a:p>
        <a:p>
          <a:pPr marL="571500" lvl="2" indent="-285750" algn="l" defTabSz="19558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fil-PH" sz="4400" kern="1200" dirty="0" smtClean="0"/>
            <a:t>Accounts Payable</a:t>
          </a:r>
          <a:endParaRPr lang="fil-PH" sz="4400" kern="1200" dirty="0"/>
        </a:p>
        <a:p>
          <a:pPr marL="571500" lvl="2" indent="-285750" algn="l" defTabSz="19558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fil-PH" sz="4400" kern="1200" dirty="0" smtClean="0"/>
            <a:t>Due to Officers and Employees</a:t>
          </a:r>
          <a:endParaRPr lang="fil-PH" sz="4400" kern="1200" dirty="0"/>
        </a:p>
      </dsp:txBody>
      <dsp:txXfrm>
        <a:off x="0" y="1678281"/>
        <a:ext cx="8229600" cy="2691000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7F4BDF8-40ED-414D-B588-F31031308D23}">
      <dsp:nvSpPr>
        <dsp:cNvPr id="0" name=""/>
        <dsp:cNvSpPr/>
      </dsp:nvSpPr>
      <dsp:spPr>
        <a:xfrm>
          <a:off x="0" y="90193"/>
          <a:ext cx="8229600" cy="9360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lvl="0" algn="l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il-PH" sz="4000" kern="1200" dirty="0" smtClean="0"/>
            <a:t>2. INTER-AGENCY PAYABLES</a:t>
          </a:r>
          <a:endParaRPr lang="fil-PH" sz="4000" kern="1200" dirty="0"/>
        </a:p>
      </dsp:txBody>
      <dsp:txXfrm>
        <a:off x="45692" y="135885"/>
        <a:ext cx="8138216" cy="844616"/>
      </dsp:txXfrm>
    </dsp:sp>
    <dsp:sp modelId="{2F1A6229-2C8C-48A2-87F1-9C047DCC7E53}">
      <dsp:nvSpPr>
        <dsp:cNvPr id="0" name=""/>
        <dsp:cNvSpPr/>
      </dsp:nvSpPr>
      <dsp:spPr>
        <a:xfrm>
          <a:off x="0" y="937581"/>
          <a:ext cx="8229600" cy="38916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1290" tIns="55880" rIns="312928" bIns="55880" numCol="1" spcCol="1270" anchor="t" anchorCtr="0">
          <a:noAutofit/>
        </a:bodyPr>
        <a:lstStyle/>
        <a:p>
          <a:pPr marL="285750" lvl="1" indent="-285750" algn="just" defTabSz="19558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fil-PH" sz="4400" kern="1200" dirty="0" smtClean="0"/>
            <a:t>Example/s:</a:t>
          </a:r>
          <a:endParaRPr lang="fil-PH" sz="4400" kern="1200" dirty="0"/>
        </a:p>
        <a:p>
          <a:pPr marL="571500" lvl="2" indent="-285750" algn="just" defTabSz="19558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fil-PH" sz="4400" kern="1200" dirty="0" smtClean="0"/>
            <a:t>Due to BIR, Due to GSIS, Due to PAGIBIG, Due to Philhealth</a:t>
          </a:r>
          <a:endParaRPr lang="fil-PH" sz="4400" kern="1200" dirty="0"/>
        </a:p>
        <a:p>
          <a:pPr marL="571500" lvl="2" indent="-285750" algn="just" defTabSz="19558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fil-PH" sz="4400" kern="1200" dirty="0" smtClean="0"/>
            <a:t>Due to NGAs, Due to GOCCs and Due to LGUs</a:t>
          </a:r>
          <a:endParaRPr lang="fil-PH" sz="4400" kern="1200" dirty="0"/>
        </a:p>
      </dsp:txBody>
      <dsp:txXfrm>
        <a:off x="0" y="937581"/>
        <a:ext cx="8229600" cy="3891600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7F4BDF8-40ED-414D-B588-F31031308D23}">
      <dsp:nvSpPr>
        <dsp:cNvPr id="0" name=""/>
        <dsp:cNvSpPr/>
      </dsp:nvSpPr>
      <dsp:spPr>
        <a:xfrm>
          <a:off x="0" y="586966"/>
          <a:ext cx="8229600" cy="12168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lvl="0" algn="l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il-PH" sz="4000" kern="1200" dirty="0" smtClean="0"/>
            <a:t>3. INTRA-AGENCY PAYABLES</a:t>
          </a:r>
          <a:endParaRPr lang="fil-PH" sz="4000" kern="1200" dirty="0"/>
        </a:p>
      </dsp:txBody>
      <dsp:txXfrm>
        <a:off x="59399" y="646365"/>
        <a:ext cx="8110802" cy="1098002"/>
      </dsp:txXfrm>
    </dsp:sp>
    <dsp:sp modelId="{2F1A6229-2C8C-48A2-87F1-9C047DCC7E53}">
      <dsp:nvSpPr>
        <dsp:cNvPr id="0" name=""/>
        <dsp:cNvSpPr/>
      </dsp:nvSpPr>
      <dsp:spPr>
        <a:xfrm>
          <a:off x="0" y="1745556"/>
          <a:ext cx="8229600" cy="255645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1290" tIns="55880" rIns="312928" bIns="55880" numCol="1" spcCol="1270" anchor="t" anchorCtr="0">
          <a:noAutofit/>
        </a:bodyPr>
        <a:lstStyle/>
        <a:p>
          <a:pPr marL="285750" lvl="1" indent="-285750" algn="just" defTabSz="19558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fil-PH" sz="4400" kern="1200" dirty="0" smtClean="0"/>
            <a:t>Example/s:</a:t>
          </a:r>
          <a:endParaRPr lang="fil-PH" sz="4400" kern="1200" dirty="0"/>
        </a:p>
        <a:p>
          <a:pPr marL="571500" lvl="2" indent="-285750" algn="just" defTabSz="19558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fil-PH" sz="4400" kern="1200" dirty="0" smtClean="0"/>
            <a:t>Due to Central Office, Regional Offices, Operating Units and Other Funds</a:t>
          </a:r>
          <a:endParaRPr lang="fil-PH" sz="4400" kern="1200" dirty="0"/>
        </a:p>
      </dsp:txBody>
      <dsp:txXfrm>
        <a:off x="0" y="1745556"/>
        <a:ext cx="8229600" cy="2556450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7F4BDF8-40ED-414D-B588-F31031308D23}">
      <dsp:nvSpPr>
        <dsp:cNvPr id="0" name=""/>
        <dsp:cNvSpPr/>
      </dsp:nvSpPr>
      <dsp:spPr>
        <a:xfrm>
          <a:off x="0" y="859864"/>
          <a:ext cx="8229600" cy="12168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lvl="0" algn="l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il-PH" sz="4000" kern="1200" dirty="0" smtClean="0"/>
            <a:t>4. TRUST LIABILITIES</a:t>
          </a:r>
          <a:endParaRPr lang="fil-PH" sz="4000" kern="1200" dirty="0"/>
        </a:p>
      </dsp:txBody>
      <dsp:txXfrm>
        <a:off x="59399" y="919263"/>
        <a:ext cx="8110802" cy="1098002"/>
      </dsp:txXfrm>
    </dsp:sp>
    <dsp:sp modelId="{2F1A6229-2C8C-48A2-87F1-9C047DCC7E53}">
      <dsp:nvSpPr>
        <dsp:cNvPr id="0" name=""/>
        <dsp:cNvSpPr/>
      </dsp:nvSpPr>
      <dsp:spPr>
        <a:xfrm>
          <a:off x="0" y="2031475"/>
          <a:ext cx="8229600" cy="198461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1290" tIns="55880" rIns="312928" bIns="55880" numCol="1" spcCol="1270" anchor="t" anchorCtr="0">
          <a:noAutofit/>
        </a:bodyPr>
        <a:lstStyle/>
        <a:p>
          <a:pPr marL="285750" lvl="1" indent="-285750" algn="just" defTabSz="19558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fil-PH" sz="4400" kern="1200" dirty="0" smtClean="0"/>
            <a:t>Example/s:</a:t>
          </a:r>
          <a:endParaRPr lang="fil-PH" sz="4400" kern="1200" dirty="0"/>
        </a:p>
        <a:p>
          <a:pPr marL="571500" lvl="2" indent="-285750" algn="just" defTabSz="19558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fil-PH" sz="4400" kern="1200" dirty="0" smtClean="0"/>
            <a:t>Guaranty/Security Deposits Payable</a:t>
          </a:r>
          <a:endParaRPr lang="fil-PH" sz="4400" kern="1200" dirty="0"/>
        </a:p>
      </dsp:txBody>
      <dsp:txXfrm>
        <a:off x="0" y="2031475"/>
        <a:ext cx="8229600" cy="1984612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7F4BDF8-40ED-414D-B588-F31031308D23}">
      <dsp:nvSpPr>
        <dsp:cNvPr id="0" name=""/>
        <dsp:cNvSpPr/>
      </dsp:nvSpPr>
      <dsp:spPr>
        <a:xfrm>
          <a:off x="0" y="298016"/>
          <a:ext cx="8229600" cy="12168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lvl="0" algn="l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il-PH" sz="4000" kern="1200" dirty="0" smtClean="0"/>
            <a:t>5. PROVISIONS</a:t>
          </a:r>
          <a:endParaRPr lang="fil-PH" sz="4000" kern="1200" dirty="0"/>
        </a:p>
      </dsp:txBody>
      <dsp:txXfrm>
        <a:off x="59399" y="357415"/>
        <a:ext cx="8110802" cy="1098002"/>
      </dsp:txXfrm>
    </dsp:sp>
    <dsp:sp modelId="{2F1A6229-2C8C-48A2-87F1-9C047DCC7E53}">
      <dsp:nvSpPr>
        <dsp:cNvPr id="0" name=""/>
        <dsp:cNvSpPr/>
      </dsp:nvSpPr>
      <dsp:spPr>
        <a:xfrm>
          <a:off x="0" y="1442819"/>
          <a:ext cx="8229600" cy="316192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1290" tIns="55880" rIns="312928" bIns="55880" numCol="1" spcCol="1270" anchor="t" anchorCtr="0">
          <a:noAutofit/>
        </a:bodyPr>
        <a:lstStyle/>
        <a:p>
          <a:pPr marL="285750" lvl="1" indent="-285750" algn="just" defTabSz="19558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fil-PH" sz="4400" kern="1200" dirty="0" smtClean="0"/>
            <a:t>Example/s:</a:t>
          </a:r>
          <a:endParaRPr lang="fil-PH" sz="4400" kern="1200" dirty="0"/>
        </a:p>
        <a:p>
          <a:pPr marL="571500" lvl="2" indent="-285750" algn="just" defTabSz="19558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fil-PH" sz="4400" kern="1200" smtClean="0"/>
            <a:t>Pension Benefits Payable, Leave Benefits Payable, Retirement Gratuity Payable, Other Provisions</a:t>
          </a:r>
          <a:endParaRPr lang="fil-PH" sz="4400" kern="1200" dirty="0"/>
        </a:p>
      </dsp:txBody>
      <dsp:txXfrm>
        <a:off x="0" y="1442819"/>
        <a:ext cx="8229600" cy="3161925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7F4BDF8-40ED-414D-B588-F31031308D23}">
      <dsp:nvSpPr>
        <dsp:cNvPr id="0" name=""/>
        <dsp:cNvSpPr/>
      </dsp:nvSpPr>
      <dsp:spPr>
        <a:xfrm>
          <a:off x="0" y="298016"/>
          <a:ext cx="8229600" cy="12168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lvl="0" algn="l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il-PH" sz="4000" kern="1200" dirty="0" smtClean="0"/>
            <a:t>6. OTHER PAYABLES</a:t>
          </a:r>
          <a:endParaRPr lang="fil-PH" sz="4000" kern="1200" dirty="0"/>
        </a:p>
      </dsp:txBody>
      <dsp:txXfrm>
        <a:off x="59399" y="357415"/>
        <a:ext cx="8110802" cy="1098002"/>
      </dsp:txXfrm>
    </dsp:sp>
    <dsp:sp modelId="{2F1A6229-2C8C-48A2-87F1-9C047DCC7E53}">
      <dsp:nvSpPr>
        <dsp:cNvPr id="0" name=""/>
        <dsp:cNvSpPr/>
      </dsp:nvSpPr>
      <dsp:spPr>
        <a:xfrm>
          <a:off x="0" y="1442819"/>
          <a:ext cx="8229600" cy="316192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1290" tIns="55880" rIns="312928" bIns="55880" numCol="1" spcCol="1270" anchor="t" anchorCtr="0">
          <a:noAutofit/>
        </a:bodyPr>
        <a:lstStyle/>
        <a:p>
          <a:pPr marL="285750" lvl="1" indent="-285750" algn="just" defTabSz="19558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fil-PH" sz="4400" kern="1200" dirty="0" smtClean="0"/>
            <a:t>Example/s:</a:t>
          </a:r>
          <a:endParaRPr lang="fil-PH" sz="4400" kern="1200" dirty="0"/>
        </a:p>
        <a:p>
          <a:pPr marL="571500" lvl="2" indent="-285750" algn="just" defTabSz="19558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fil-PH" sz="4400" kern="1200" dirty="0" smtClean="0"/>
            <a:t>Other Payables – is used to recognize other liabilities not falling under any of the specific payable accounts</a:t>
          </a:r>
          <a:endParaRPr lang="fil-PH" sz="4400" kern="1200" dirty="0"/>
        </a:p>
      </dsp:txBody>
      <dsp:txXfrm>
        <a:off x="0" y="1442819"/>
        <a:ext cx="8229600" cy="3161925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1A2D977-090C-42DE-A977-FDB9183C75DB}">
      <dsp:nvSpPr>
        <dsp:cNvPr id="0" name=""/>
        <dsp:cNvSpPr/>
      </dsp:nvSpPr>
      <dsp:spPr>
        <a:xfrm rot="5400000">
          <a:off x="-197429" y="199350"/>
          <a:ext cx="1316194" cy="921335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145" tIns="17145" rIns="17145" bIns="17145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il-PH" sz="2700" kern="1200" dirty="0" smtClean="0"/>
            <a:t>1</a:t>
          </a:r>
          <a:endParaRPr lang="fil-PH" sz="2700" kern="1200" dirty="0"/>
        </a:p>
      </dsp:txBody>
      <dsp:txXfrm rot="-5400000">
        <a:off x="1" y="462589"/>
        <a:ext cx="921335" cy="394859"/>
      </dsp:txXfrm>
    </dsp:sp>
    <dsp:sp modelId="{6C8F1CE0-FC13-4DD7-9D32-DE7A0CEE7441}">
      <dsp:nvSpPr>
        <dsp:cNvPr id="0" name=""/>
        <dsp:cNvSpPr/>
      </dsp:nvSpPr>
      <dsp:spPr>
        <a:xfrm rot="5400000">
          <a:off x="4147704" y="-3224448"/>
          <a:ext cx="855526" cy="7308264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9136" tIns="17780" rIns="17780" bIns="17780" numCol="1" spcCol="1270" anchor="ctr" anchorCtr="0">
          <a:noAutofit/>
        </a:bodyPr>
        <a:lstStyle/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il-PH" sz="2800" kern="1200" dirty="0" smtClean="0"/>
            <a:t>Lawsuit Claims</a:t>
          </a:r>
          <a:endParaRPr lang="fil-PH" sz="2800" kern="1200" dirty="0"/>
        </a:p>
      </dsp:txBody>
      <dsp:txXfrm rot="-5400000">
        <a:off x="921336" y="43683"/>
        <a:ext cx="7266501" cy="772000"/>
      </dsp:txXfrm>
    </dsp:sp>
    <dsp:sp modelId="{10647852-E2C4-454F-8468-D282C57BA9F6}">
      <dsp:nvSpPr>
        <dsp:cNvPr id="0" name=""/>
        <dsp:cNvSpPr/>
      </dsp:nvSpPr>
      <dsp:spPr>
        <a:xfrm rot="5400000">
          <a:off x="-197429" y="1369592"/>
          <a:ext cx="1316194" cy="921335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145" tIns="17145" rIns="17145" bIns="17145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il-PH" sz="2700" kern="1200" dirty="0" smtClean="0"/>
            <a:t>2</a:t>
          </a:r>
          <a:endParaRPr lang="fil-PH" sz="2700" kern="1200" dirty="0"/>
        </a:p>
      </dsp:txBody>
      <dsp:txXfrm rot="-5400000">
        <a:off x="1" y="1632831"/>
        <a:ext cx="921335" cy="394859"/>
      </dsp:txXfrm>
    </dsp:sp>
    <dsp:sp modelId="{F830A036-65EC-461B-88AC-477F57DDB2DC}">
      <dsp:nvSpPr>
        <dsp:cNvPr id="0" name=""/>
        <dsp:cNvSpPr/>
      </dsp:nvSpPr>
      <dsp:spPr>
        <a:xfrm rot="5400000">
          <a:off x="4147704" y="-2054205"/>
          <a:ext cx="855526" cy="7308264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9136" tIns="17780" rIns="17780" bIns="17780" numCol="1" spcCol="1270" anchor="ctr" anchorCtr="0">
          <a:noAutofit/>
        </a:bodyPr>
        <a:lstStyle/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il-PH" sz="2800" kern="1200" dirty="0" smtClean="0"/>
            <a:t>Tax Assessment</a:t>
          </a:r>
          <a:endParaRPr lang="fil-PH" sz="2800" kern="1200" dirty="0"/>
        </a:p>
      </dsp:txBody>
      <dsp:txXfrm rot="-5400000">
        <a:off x="921336" y="1213926"/>
        <a:ext cx="7266501" cy="772000"/>
      </dsp:txXfrm>
    </dsp:sp>
    <dsp:sp modelId="{68061123-2CBF-4AC1-9DAD-F73FAF53A738}">
      <dsp:nvSpPr>
        <dsp:cNvPr id="0" name=""/>
        <dsp:cNvSpPr/>
      </dsp:nvSpPr>
      <dsp:spPr>
        <a:xfrm rot="5400000">
          <a:off x="-197429" y="2539834"/>
          <a:ext cx="1316194" cy="921335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145" tIns="17145" rIns="17145" bIns="17145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il-PH" sz="2700" kern="1200" dirty="0" smtClean="0"/>
            <a:t>3</a:t>
          </a:r>
          <a:endParaRPr lang="fil-PH" sz="2700" kern="1200" dirty="0"/>
        </a:p>
      </dsp:txBody>
      <dsp:txXfrm rot="-5400000">
        <a:off x="1" y="2803073"/>
        <a:ext cx="921335" cy="394859"/>
      </dsp:txXfrm>
    </dsp:sp>
    <dsp:sp modelId="{165574F0-F05D-4555-82B4-612D41442CBE}">
      <dsp:nvSpPr>
        <dsp:cNvPr id="0" name=""/>
        <dsp:cNvSpPr/>
      </dsp:nvSpPr>
      <dsp:spPr>
        <a:xfrm rot="5400000">
          <a:off x="4147704" y="-883963"/>
          <a:ext cx="855526" cy="7308264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9136" tIns="17780" rIns="17780" bIns="17780" numCol="1" spcCol="1270" anchor="ctr" anchorCtr="0">
          <a:noAutofit/>
        </a:bodyPr>
        <a:lstStyle/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il-PH" sz="2800" kern="1200" dirty="0" smtClean="0"/>
            <a:t>Unfunded pension and social security benefits</a:t>
          </a:r>
          <a:endParaRPr lang="fil-PH" sz="2800" kern="1200" dirty="0"/>
        </a:p>
      </dsp:txBody>
      <dsp:txXfrm rot="-5400000">
        <a:off x="921336" y="2384168"/>
        <a:ext cx="7266501" cy="772000"/>
      </dsp:txXfrm>
    </dsp:sp>
    <dsp:sp modelId="{231F802A-7094-4CB3-84DD-F8E78FA60C4D}">
      <dsp:nvSpPr>
        <dsp:cNvPr id="0" name=""/>
        <dsp:cNvSpPr/>
      </dsp:nvSpPr>
      <dsp:spPr>
        <a:xfrm rot="5400000">
          <a:off x="-197429" y="3710077"/>
          <a:ext cx="1316194" cy="921335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145" tIns="17145" rIns="17145" bIns="17145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il-PH" sz="2700" kern="1200" dirty="0" smtClean="0"/>
            <a:t>4</a:t>
          </a:r>
          <a:endParaRPr lang="fil-PH" sz="2700" kern="1200" dirty="0"/>
        </a:p>
      </dsp:txBody>
      <dsp:txXfrm rot="-5400000">
        <a:off x="1" y="3973316"/>
        <a:ext cx="921335" cy="394859"/>
      </dsp:txXfrm>
    </dsp:sp>
    <dsp:sp modelId="{130F01E5-71DA-427A-AC87-CD9F295ED0A1}">
      <dsp:nvSpPr>
        <dsp:cNvPr id="0" name=""/>
        <dsp:cNvSpPr/>
      </dsp:nvSpPr>
      <dsp:spPr>
        <a:xfrm rot="5400000">
          <a:off x="4147704" y="286278"/>
          <a:ext cx="855526" cy="7308264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9136" tIns="17780" rIns="17780" bIns="17780" numCol="1" spcCol="1270" anchor="ctr" anchorCtr="0">
          <a:noAutofit/>
        </a:bodyPr>
        <a:lstStyle/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il-PH" sz="2800" kern="1200" dirty="0" smtClean="0"/>
            <a:t>Losses from natural and man-made calamities</a:t>
          </a:r>
          <a:endParaRPr lang="fil-PH" sz="2800" kern="1200" dirty="0"/>
        </a:p>
      </dsp:txBody>
      <dsp:txXfrm rot="-5400000">
        <a:off x="921336" y="3554410"/>
        <a:ext cx="7266501" cy="77200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49D058B-5C0A-43AA-A56B-878B7B601CB3}" type="slidenum">
              <a:rPr lang="fil-PH" smtClean="0"/>
              <a:t>‹#›</a:t>
            </a:fld>
            <a:endParaRPr lang="fil-PH"/>
          </a:p>
        </p:txBody>
      </p:sp>
      <p:sp>
        <p:nvSpPr>
          <p:cNvPr id="6" name="Header Placeholder 5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fil-PH" dirty="0" smtClean="0"/>
              <a:t>SESSION 5 Liability Management</a:t>
            </a:r>
            <a:endParaRPr lang="fil-PH" dirty="0"/>
          </a:p>
        </p:txBody>
      </p:sp>
    </p:spTree>
    <p:extLst>
      <p:ext uri="{BB962C8B-B14F-4D97-AF65-F5344CB8AC3E}">
        <p14:creationId xmlns:p14="http://schemas.microsoft.com/office/powerpoint/2010/main" val="378725209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il-PH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00E0026-DAE1-4AE6-9646-28BE227DD80D}" type="datetimeFigureOut">
              <a:rPr lang="fil-PH" smtClean="0"/>
              <a:pPr/>
              <a:t>10/8/2016</a:t>
            </a:fld>
            <a:endParaRPr lang="fil-PH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il-PH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il-P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il-P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1455FC4-FCF0-4C2C-BAAB-81DE7D492E79}" type="slidenum">
              <a:rPr lang="fil-PH" smtClean="0"/>
              <a:pPr/>
              <a:t>‹#›</a:t>
            </a:fld>
            <a:endParaRPr lang="fil-PH"/>
          </a:p>
        </p:txBody>
      </p:sp>
    </p:spTree>
    <p:extLst>
      <p:ext uri="{BB962C8B-B14F-4D97-AF65-F5344CB8AC3E}">
        <p14:creationId xmlns:p14="http://schemas.microsoft.com/office/powerpoint/2010/main" val="42163321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Under international financial reporting standards, a financial liability can be either of these two items:</a:t>
            </a:r>
          </a:p>
          <a:p>
            <a:r>
              <a:rPr lang="en-US" dirty="0" smtClean="0"/>
              <a:t>1. A contractual obligation to deliver cash or similar to another entity or a potentially unfavorable exchange of financial assets or liabilities with another entity.</a:t>
            </a:r>
          </a:p>
          <a:p>
            <a:r>
              <a:rPr lang="en-US" dirty="0" smtClean="0"/>
              <a:t>2. A contract probably to be settled in the entity's own equity and that is a non-derivative under which the entity may delivery a variable amount of its own equity instruments, or a derivative that probably will be settled other than through the exchange of cash or similar for a fixed amount of the entity's equity</a:t>
            </a:r>
          </a:p>
          <a:p>
            <a:endParaRPr lang="fil-P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455FC4-FCF0-4C2C-BAAB-81DE7D492E79}" type="slidenum">
              <a:rPr lang="fil-PH" smtClean="0"/>
              <a:pPr/>
              <a:t>5</a:t>
            </a:fld>
            <a:endParaRPr lang="fil-PH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fil-PH" dirty="0" smtClean="0"/>
              <a:t>Within government agencies</a:t>
            </a:r>
            <a:endParaRPr lang="fil-P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455FC4-FCF0-4C2C-BAAB-81DE7D492E79}" type="slidenum">
              <a:rPr lang="fil-PH" smtClean="0"/>
              <a:pPr/>
              <a:t>6</a:t>
            </a:fld>
            <a:endParaRPr lang="fil-PH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fil-PH" dirty="0" smtClean="0"/>
              <a:t>Within</a:t>
            </a:r>
            <a:r>
              <a:rPr lang="fil-PH" baseline="0" dirty="0" smtClean="0"/>
              <a:t> the Agency itself</a:t>
            </a:r>
            <a:endParaRPr lang="fil-P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455FC4-FCF0-4C2C-BAAB-81DE7D492E79}" type="slidenum">
              <a:rPr lang="fil-PH" smtClean="0"/>
              <a:pPr/>
              <a:t>7</a:t>
            </a:fld>
            <a:endParaRPr lang="fil-PH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il-P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455FC4-FCF0-4C2C-BAAB-81DE7D492E79}" type="slidenum">
              <a:rPr lang="fil-PH" smtClean="0"/>
              <a:pPr/>
              <a:t>8</a:t>
            </a:fld>
            <a:endParaRPr lang="fil-PH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il-P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455FC4-FCF0-4C2C-BAAB-81DE7D492E79}" type="slidenum">
              <a:rPr lang="fil-PH" smtClean="0"/>
              <a:pPr/>
              <a:t>9</a:t>
            </a:fld>
            <a:endParaRPr lang="fil-PH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il-P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455FC4-FCF0-4C2C-BAAB-81DE7D492E79}" type="slidenum">
              <a:rPr lang="fil-PH" smtClean="0"/>
              <a:pPr/>
              <a:t>10</a:t>
            </a:fld>
            <a:endParaRPr lang="fil-PH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il-PH" dirty="0" smtClean="0"/>
              <a:t>An entity </a:t>
            </a:r>
            <a:r>
              <a:rPr lang="fil-PH" u="sng" dirty="0" smtClean="0"/>
              <a:t>SHALL NOT</a:t>
            </a:r>
            <a:r>
              <a:rPr lang="fil-PH" dirty="0" smtClean="0"/>
              <a:t> recognize a </a:t>
            </a:r>
            <a:r>
              <a:rPr lang="fil-PH" smtClean="0"/>
              <a:t>contingent liability</a:t>
            </a:r>
            <a:r>
              <a:rPr lang="fil-PH" baseline="0" smtClean="0"/>
              <a:t> only discos</a:t>
            </a:r>
            <a:endParaRPr lang="fil-PH" dirty="0" smtClean="0"/>
          </a:p>
          <a:p>
            <a:endParaRPr lang="fil-P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455FC4-FCF0-4C2C-BAAB-81DE7D492E79}" type="slidenum">
              <a:rPr lang="fil-PH" smtClean="0"/>
              <a:pPr/>
              <a:t>13</a:t>
            </a:fld>
            <a:endParaRPr lang="fil-PH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85800" y="3733800"/>
            <a:ext cx="7772400" cy="9144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Presentation Title</a:t>
            </a:r>
            <a:endParaRPr lang="fil-PH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371600" y="4648200"/>
            <a:ext cx="6400800" cy="9144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Subtitle (optional)</a:t>
            </a:r>
            <a:endParaRPr lang="fil-PH" dirty="0"/>
          </a:p>
        </p:txBody>
      </p:sp>
      <p:pic>
        <p:nvPicPr>
          <p:cNvPr id="7" name="Picture 2" descr="E:\Abigail Godoy\DepEd Style Guide\DepEd Seal_small.pn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14525" y="1143000"/>
            <a:ext cx="2286000" cy="2286000"/>
          </a:xfrm>
          <a:prstGeom prst="rect">
            <a:avLst/>
          </a:prstGeom>
          <a:noFill/>
        </p:spPr>
      </p:pic>
    </p:spTree>
  </p:cSld>
  <p:clrMapOvr>
    <a:masterClrMapping/>
  </p:clrMapOvr>
  <p:transition spd="slow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9144000" cy="9144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l-PH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Slide Title</a:t>
            </a:r>
            <a:endParaRPr lang="fil-PH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il-PH"/>
          </a:p>
        </p:txBody>
      </p:sp>
      <p:sp>
        <p:nvSpPr>
          <p:cNvPr id="11" name="Date Placeholder 3"/>
          <p:cNvSpPr>
            <a:spLocks noGrp="1"/>
          </p:cNvSpPr>
          <p:nvPr>
            <p:ph type="dt" sz="half" idx="2"/>
          </p:nvPr>
        </p:nvSpPr>
        <p:spPr>
          <a:xfrm>
            <a:off x="76200" y="6553200"/>
            <a:ext cx="2133600" cy="304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bg1"/>
                </a:solidFill>
                <a:latin typeface="Bookman Old Style" pitchFamily="18" charset="0"/>
              </a:defRPr>
            </a:lvl1pPr>
          </a:lstStyle>
          <a:p>
            <a:endParaRPr lang="fil-PH" dirty="0"/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34200" y="6553200"/>
            <a:ext cx="2133600" cy="304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bg1"/>
                </a:solidFill>
                <a:latin typeface="Bookman Old Style" pitchFamily="18" charset="0"/>
              </a:defRPr>
            </a:lvl1pPr>
          </a:lstStyle>
          <a:p>
            <a:fld id="{40CEB23D-5D9C-424D-A4B8-74E3F10BC318}" type="slidenum">
              <a:rPr lang="fil-PH" smtClean="0"/>
              <a:pPr/>
              <a:t>‹#›</a:t>
            </a:fld>
            <a:endParaRPr lang="fil-PH" dirty="0"/>
          </a:p>
        </p:txBody>
      </p:sp>
      <p:sp>
        <p:nvSpPr>
          <p:cNvPr id="15" name="Rectangle 14"/>
          <p:cNvSpPr/>
          <p:nvPr userDrawn="1"/>
        </p:nvSpPr>
        <p:spPr>
          <a:xfrm>
            <a:off x="3124200" y="6553200"/>
            <a:ext cx="2895600" cy="304801"/>
          </a:xfrm>
          <a:prstGeom prst="rect">
            <a:avLst/>
          </a:prstGeom>
        </p:spPr>
        <p:txBody>
          <a:bodyPr wrap="square" anchor="ctr" anchorCtr="0">
            <a:normAutofit/>
          </a:bodyPr>
          <a:lstStyle/>
          <a:p>
            <a:pPr algn="ctr"/>
            <a:r>
              <a:rPr lang="fil-PH" sz="1200" dirty="0" smtClean="0">
                <a:solidFill>
                  <a:schemeClr val="bg1"/>
                </a:solidFill>
                <a:latin typeface="+mj-lt"/>
              </a:rPr>
              <a:t>DEPARTMENT OF EDUCATION</a:t>
            </a:r>
            <a:endParaRPr lang="fil-PH" sz="1200" dirty="0">
              <a:solidFill>
                <a:schemeClr val="bg1"/>
              </a:solidFill>
              <a:latin typeface="+mj-lt"/>
            </a:endParaRPr>
          </a:p>
        </p:txBody>
      </p:sp>
    </p:spTree>
  </p:cSld>
  <p:clrMapOvr>
    <a:masterClrMapping/>
  </p:clrMapOvr>
  <p:transition spd="slow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fil-PH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pic>
        <p:nvPicPr>
          <p:cNvPr id="7" name="Picture 2" descr="E:\Abigail Godoy\DepEd Style Guide\DepEd Seal_small.pn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0" y="609600"/>
            <a:ext cx="2286000" cy="2286000"/>
          </a:xfrm>
          <a:prstGeom prst="rect">
            <a:avLst/>
          </a:prstGeom>
          <a:noFill/>
        </p:spPr>
      </p:pic>
      <p:sp>
        <p:nvSpPr>
          <p:cNvPr id="8" name="Date Placeholder 3"/>
          <p:cNvSpPr>
            <a:spLocks noGrp="1"/>
          </p:cNvSpPr>
          <p:nvPr>
            <p:ph type="dt" sz="half" idx="2"/>
          </p:nvPr>
        </p:nvSpPr>
        <p:spPr>
          <a:xfrm>
            <a:off x="76200" y="6553200"/>
            <a:ext cx="2133600" cy="304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bg1"/>
                </a:solidFill>
                <a:latin typeface="Bookman Old Style" pitchFamily="18" charset="0"/>
              </a:defRPr>
            </a:lvl1pPr>
          </a:lstStyle>
          <a:p>
            <a:endParaRPr lang="fil-PH" dirty="0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34200" y="6553200"/>
            <a:ext cx="2133600" cy="304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bg1"/>
                </a:solidFill>
                <a:latin typeface="Bookman Old Style" pitchFamily="18" charset="0"/>
              </a:defRPr>
            </a:lvl1pPr>
          </a:lstStyle>
          <a:p>
            <a:fld id="{40CEB23D-5D9C-424D-A4B8-74E3F10BC318}" type="slidenum">
              <a:rPr lang="fil-PH" smtClean="0"/>
              <a:pPr/>
              <a:t>‹#›</a:t>
            </a:fld>
            <a:endParaRPr lang="fil-PH" dirty="0"/>
          </a:p>
        </p:txBody>
      </p:sp>
      <p:sp>
        <p:nvSpPr>
          <p:cNvPr id="12" name="Rectangle 11"/>
          <p:cNvSpPr/>
          <p:nvPr userDrawn="1"/>
        </p:nvSpPr>
        <p:spPr>
          <a:xfrm>
            <a:off x="3124200" y="6553200"/>
            <a:ext cx="2895600" cy="304801"/>
          </a:xfrm>
          <a:prstGeom prst="rect">
            <a:avLst/>
          </a:prstGeom>
        </p:spPr>
        <p:txBody>
          <a:bodyPr wrap="square" anchor="ctr" anchorCtr="0">
            <a:normAutofit/>
          </a:bodyPr>
          <a:lstStyle/>
          <a:p>
            <a:pPr algn="ctr"/>
            <a:r>
              <a:rPr lang="fil-PH" sz="1200" dirty="0" smtClean="0">
                <a:solidFill>
                  <a:schemeClr val="bg1"/>
                </a:solidFill>
                <a:latin typeface="+mj-lt"/>
              </a:rPr>
              <a:t>DEPARTMENT OF EDUCATION</a:t>
            </a:r>
            <a:endParaRPr lang="fil-PH" sz="1200" dirty="0">
              <a:solidFill>
                <a:schemeClr val="bg1"/>
              </a:solidFill>
              <a:latin typeface="+mj-lt"/>
            </a:endParaRPr>
          </a:p>
        </p:txBody>
      </p:sp>
    </p:spTree>
  </p:cSld>
  <p:clrMapOvr>
    <a:masterClrMapping/>
  </p:clrMapOvr>
  <p:transition spd="slow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0" y="0"/>
            <a:ext cx="9144000" cy="9144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l-PH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Slide Title</a:t>
            </a:r>
            <a:endParaRPr lang="fil-PH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95400"/>
            <a:ext cx="4038600" cy="48307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fil-PH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95400"/>
            <a:ext cx="4038600" cy="48307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il-PH"/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10"/>
          </p:nvPr>
        </p:nvSpPr>
        <p:spPr>
          <a:xfrm>
            <a:off x="76200" y="6553200"/>
            <a:ext cx="2133600" cy="304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bg1"/>
                </a:solidFill>
                <a:latin typeface="Bookman Old Style" pitchFamily="18" charset="0"/>
              </a:defRPr>
            </a:lvl1pPr>
          </a:lstStyle>
          <a:p>
            <a:endParaRPr lang="fil-PH" dirty="0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34200" y="6553200"/>
            <a:ext cx="2133600" cy="304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bg1"/>
                </a:solidFill>
                <a:latin typeface="Bookman Old Style" pitchFamily="18" charset="0"/>
              </a:defRPr>
            </a:lvl1pPr>
          </a:lstStyle>
          <a:p>
            <a:fld id="{40CEB23D-5D9C-424D-A4B8-74E3F10BC318}" type="slidenum">
              <a:rPr lang="fil-PH" smtClean="0"/>
              <a:pPr/>
              <a:t>‹#›</a:t>
            </a:fld>
            <a:endParaRPr lang="fil-PH" dirty="0"/>
          </a:p>
        </p:txBody>
      </p:sp>
      <p:sp>
        <p:nvSpPr>
          <p:cNvPr id="13" name="Rectangle 12"/>
          <p:cNvSpPr/>
          <p:nvPr userDrawn="1"/>
        </p:nvSpPr>
        <p:spPr>
          <a:xfrm>
            <a:off x="3124200" y="6553200"/>
            <a:ext cx="2895600" cy="304801"/>
          </a:xfrm>
          <a:prstGeom prst="rect">
            <a:avLst/>
          </a:prstGeom>
        </p:spPr>
        <p:txBody>
          <a:bodyPr wrap="square" anchor="ctr" anchorCtr="0">
            <a:normAutofit/>
          </a:bodyPr>
          <a:lstStyle/>
          <a:p>
            <a:pPr algn="ctr"/>
            <a:r>
              <a:rPr lang="fil-PH" sz="1200" dirty="0" smtClean="0">
                <a:solidFill>
                  <a:schemeClr val="bg1"/>
                </a:solidFill>
                <a:latin typeface="+mj-lt"/>
              </a:rPr>
              <a:t>DEPARTMENT OF EDUCATION</a:t>
            </a:r>
            <a:endParaRPr lang="fil-PH" sz="1200" dirty="0">
              <a:solidFill>
                <a:schemeClr val="bg1"/>
              </a:solidFill>
              <a:latin typeface="+mj-lt"/>
            </a:endParaRPr>
          </a:p>
        </p:txBody>
      </p:sp>
    </p:spTree>
  </p:cSld>
  <p:clrMapOvr>
    <a:masterClrMapping/>
  </p:clrMapOvr>
  <p:transition spd="slow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0" y="0"/>
            <a:ext cx="9144000" cy="9144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l-PH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Slide Title</a:t>
            </a:r>
            <a:endParaRPr lang="fil-PH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95400"/>
            <a:ext cx="4040188" cy="685800"/>
          </a:xfrm>
        </p:spPr>
        <p:txBody>
          <a:bodyPr anchor="b"/>
          <a:lstStyle>
            <a:lvl1pPr marL="0" indent="0">
              <a:buNone/>
              <a:defRPr sz="2400" b="1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981200"/>
            <a:ext cx="4040188" cy="4144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fil-PH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295400"/>
            <a:ext cx="4041775" cy="685800"/>
          </a:xfrm>
        </p:spPr>
        <p:txBody>
          <a:bodyPr anchor="b"/>
          <a:lstStyle>
            <a:lvl1pPr marL="0" indent="0">
              <a:buNone/>
              <a:defRPr sz="2400" b="1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981200"/>
            <a:ext cx="4041775" cy="4144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il-PH"/>
          </a:p>
        </p:txBody>
      </p:sp>
      <p:sp>
        <p:nvSpPr>
          <p:cNvPr id="11" name="Date Placeholder 3"/>
          <p:cNvSpPr>
            <a:spLocks noGrp="1"/>
          </p:cNvSpPr>
          <p:nvPr>
            <p:ph type="dt" sz="half" idx="10"/>
          </p:nvPr>
        </p:nvSpPr>
        <p:spPr>
          <a:xfrm>
            <a:off x="76200" y="6553200"/>
            <a:ext cx="2133600" cy="304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bg1"/>
                </a:solidFill>
                <a:latin typeface="Bookman Old Style" pitchFamily="18" charset="0"/>
              </a:defRPr>
            </a:lvl1pPr>
          </a:lstStyle>
          <a:p>
            <a:endParaRPr lang="fil-PH" dirty="0"/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6934200" y="6553200"/>
            <a:ext cx="2133600" cy="304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bg1"/>
                </a:solidFill>
                <a:latin typeface="Bookman Old Style" pitchFamily="18" charset="0"/>
              </a:defRPr>
            </a:lvl1pPr>
          </a:lstStyle>
          <a:p>
            <a:fld id="{40CEB23D-5D9C-424D-A4B8-74E3F10BC318}" type="slidenum">
              <a:rPr lang="fil-PH" smtClean="0"/>
              <a:pPr/>
              <a:t>‹#›</a:t>
            </a:fld>
            <a:endParaRPr lang="fil-PH" dirty="0"/>
          </a:p>
        </p:txBody>
      </p:sp>
      <p:sp>
        <p:nvSpPr>
          <p:cNvPr id="15" name="Rectangle 14"/>
          <p:cNvSpPr/>
          <p:nvPr userDrawn="1"/>
        </p:nvSpPr>
        <p:spPr>
          <a:xfrm>
            <a:off x="3124200" y="6553200"/>
            <a:ext cx="2895600" cy="304801"/>
          </a:xfrm>
          <a:prstGeom prst="rect">
            <a:avLst/>
          </a:prstGeom>
        </p:spPr>
        <p:txBody>
          <a:bodyPr wrap="square" anchor="ctr" anchorCtr="0">
            <a:normAutofit/>
          </a:bodyPr>
          <a:lstStyle/>
          <a:p>
            <a:pPr algn="ctr"/>
            <a:r>
              <a:rPr lang="fil-PH" sz="1200" dirty="0" smtClean="0">
                <a:solidFill>
                  <a:schemeClr val="bg1"/>
                </a:solidFill>
                <a:latin typeface="+mj-lt"/>
              </a:rPr>
              <a:t>DEPARTMENT OF EDUCATION</a:t>
            </a:r>
            <a:endParaRPr lang="fil-PH" sz="1200" dirty="0">
              <a:solidFill>
                <a:schemeClr val="bg1"/>
              </a:solidFill>
              <a:latin typeface="+mj-lt"/>
            </a:endParaRPr>
          </a:p>
        </p:txBody>
      </p:sp>
    </p:spTree>
  </p:cSld>
  <p:clrMapOvr>
    <a:masterClrMapping/>
  </p:clrMapOvr>
  <p:transition spd="slow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0" y="0"/>
            <a:ext cx="9144000" cy="9144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l-PH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Slide Title</a:t>
            </a:r>
            <a:endParaRPr lang="fil-PH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2"/>
          </p:nvPr>
        </p:nvSpPr>
        <p:spPr>
          <a:xfrm>
            <a:off x="76200" y="6553200"/>
            <a:ext cx="2133600" cy="304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bg1"/>
                </a:solidFill>
                <a:latin typeface="Bookman Old Style" pitchFamily="18" charset="0"/>
              </a:defRPr>
            </a:lvl1pPr>
          </a:lstStyle>
          <a:p>
            <a:endParaRPr lang="fil-PH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34200" y="6553200"/>
            <a:ext cx="2133600" cy="304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bg1"/>
                </a:solidFill>
                <a:latin typeface="Bookman Old Style" pitchFamily="18" charset="0"/>
              </a:defRPr>
            </a:lvl1pPr>
          </a:lstStyle>
          <a:p>
            <a:fld id="{40CEB23D-5D9C-424D-A4B8-74E3F10BC318}" type="slidenum">
              <a:rPr lang="fil-PH" smtClean="0"/>
              <a:pPr/>
              <a:t>‹#›</a:t>
            </a:fld>
            <a:endParaRPr lang="fil-PH" dirty="0"/>
          </a:p>
        </p:txBody>
      </p:sp>
      <p:sp>
        <p:nvSpPr>
          <p:cNvPr id="11" name="Rectangle 10"/>
          <p:cNvSpPr/>
          <p:nvPr userDrawn="1"/>
        </p:nvSpPr>
        <p:spPr>
          <a:xfrm>
            <a:off x="3124200" y="6553200"/>
            <a:ext cx="2895600" cy="304801"/>
          </a:xfrm>
          <a:prstGeom prst="rect">
            <a:avLst/>
          </a:prstGeom>
        </p:spPr>
        <p:txBody>
          <a:bodyPr wrap="square" anchor="ctr" anchorCtr="0">
            <a:normAutofit/>
          </a:bodyPr>
          <a:lstStyle/>
          <a:p>
            <a:pPr algn="ctr"/>
            <a:r>
              <a:rPr lang="fil-PH" sz="1200" dirty="0" smtClean="0">
                <a:solidFill>
                  <a:schemeClr val="bg1"/>
                </a:solidFill>
                <a:latin typeface="+mj-lt"/>
              </a:rPr>
              <a:t>DEPARTMENT OF EDUCATION</a:t>
            </a:r>
            <a:endParaRPr lang="fil-PH" sz="1200" dirty="0">
              <a:solidFill>
                <a:schemeClr val="bg1"/>
              </a:solidFill>
              <a:latin typeface="+mj-lt"/>
            </a:endParaRPr>
          </a:p>
        </p:txBody>
      </p:sp>
    </p:spTree>
  </p:cSld>
  <p:clrMapOvr>
    <a:masterClrMapping/>
  </p:clrMapOvr>
  <p:transition spd="slow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3"/>
          <p:cNvSpPr>
            <a:spLocks noGrp="1"/>
          </p:cNvSpPr>
          <p:nvPr>
            <p:ph type="dt" sz="half" idx="2"/>
          </p:nvPr>
        </p:nvSpPr>
        <p:spPr>
          <a:xfrm>
            <a:off x="76200" y="6553200"/>
            <a:ext cx="2133600" cy="304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bg1"/>
                </a:solidFill>
                <a:latin typeface="Bookman Old Style" pitchFamily="18" charset="0"/>
              </a:defRPr>
            </a:lvl1pPr>
          </a:lstStyle>
          <a:p>
            <a:endParaRPr lang="fil-PH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34200" y="6553200"/>
            <a:ext cx="2133600" cy="304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bg1"/>
                </a:solidFill>
                <a:latin typeface="Bookman Old Style" pitchFamily="18" charset="0"/>
              </a:defRPr>
            </a:lvl1pPr>
          </a:lstStyle>
          <a:p>
            <a:fld id="{40CEB23D-5D9C-424D-A4B8-74E3F10BC318}" type="slidenum">
              <a:rPr lang="fil-PH" smtClean="0"/>
              <a:pPr/>
              <a:t>‹#›</a:t>
            </a:fld>
            <a:endParaRPr lang="fil-PH" dirty="0"/>
          </a:p>
        </p:txBody>
      </p:sp>
      <p:sp>
        <p:nvSpPr>
          <p:cNvPr id="9" name="Rectangle 8"/>
          <p:cNvSpPr/>
          <p:nvPr userDrawn="1"/>
        </p:nvSpPr>
        <p:spPr>
          <a:xfrm>
            <a:off x="3124200" y="6553200"/>
            <a:ext cx="2895600" cy="304801"/>
          </a:xfrm>
          <a:prstGeom prst="rect">
            <a:avLst/>
          </a:prstGeom>
        </p:spPr>
        <p:txBody>
          <a:bodyPr wrap="square" anchor="ctr" anchorCtr="0">
            <a:normAutofit/>
          </a:bodyPr>
          <a:lstStyle/>
          <a:p>
            <a:pPr algn="ctr"/>
            <a:r>
              <a:rPr lang="fil-PH" sz="1200" dirty="0" smtClean="0">
                <a:solidFill>
                  <a:schemeClr val="bg1"/>
                </a:solidFill>
                <a:latin typeface="+mj-lt"/>
              </a:rPr>
              <a:t>DEPARTMENT OF EDUCATION</a:t>
            </a:r>
            <a:endParaRPr lang="fil-PH" sz="1200" dirty="0">
              <a:solidFill>
                <a:schemeClr val="bg1"/>
              </a:solidFill>
              <a:latin typeface="+mj-lt"/>
            </a:endParaRPr>
          </a:p>
        </p:txBody>
      </p:sp>
    </p:spTree>
  </p:cSld>
  <p:clrMapOvr>
    <a:masterClrMapping/>
  </p:clrMapOvr>
  <p:transition spd="slow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fil-PH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il-PH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0"/>
          </p:nvPr>
        </p:nvSpPr>
        <p:spPr>
          <a:xfrm>
            <a:off x="76200" y="6553200"/>
            <a:ext cx="2133600" cy="304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bg1"/>
                </a:solidFill>
                <a:latin typeface="Bookman Old Style" pitchFamily="18" charset="0"/>
              </a:defRPr>
            </a:lvl1pPr>
          </a:lstStyle>
          <a:p>
            <a:endParaRPr lang="fil-PH" dirty="0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34200" y="6553200"/>
            <a:ext cx="2133600" cy="304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bg1"/>
                </a:solidFill>
                <a:latin typeface="Bookman Old Style" pitchFamily="18" charset="0"/>
              </a:defRPr>
            </a:lvl1pPr>
          </a:lstStyle>
          <a:p>
            <a:fld id="{40CEB23D-5D9C-424D-A4B8-74E3F10BC318}" type="slidenum">
              <a:rPr lang="fil-PH" smtClean="0"/>
              <a:pPr/>
              <a:t>‹#›</a:t>
            </a:fld>
            <a:endParaRPr lang="fil-PH" dirty="0"/>
          </a:p>
        </p:txBody>
      </p:sp>
      <p:sp>
        <p:nvSpPr>
          <p:cNvPr id="12" name="Rectangle 11"/>
          <p:cNvSpPr/>
          <p:nvPr userDrawn="1"/>
        </p:nvSpPr>
        <p:spPr>
          <a:xfrm>
            <a:off x="3124200" y="6553200"/>
            <a:ext cx="2895600" cy="304801"/>
          </a:xfrm>
          <a:prstGeom prst="rect">
            <a:avLst/>
          </a:prstGeom>
        </p:spPr>
        <p:txBody>
          <a:bodyPr wrap="square" anchor="ctr" anchorCtr="0">
            <a:normAutofit/>
          </a:bodyPr>
          <a:lstStyle/>
          <a:p>
            <a:pPr algn="ctr"/>
            <a:r>
              <a:rPr lang="fil-PH" sz="1200" dirty="0" smtClean="0">
                <a:solidFill>
                  <a:schemeClr val="bg1"/>
                </a:solidFill>
                <a:latin typeface="+mj-lt"/>
              </a:rPr>
              <a:t>DEPARTMENT OF EDUCATION</a:t>
            </a:r>
            <a:endParaRPr lang="fil-PH" sz="1200" dirty="0">
              <a:solidFill>
                <a:schemeClr val="bg1"/>
              </a:solidFill>
              <a:latin typeface="+mj-lt"/>
            </a:endParaRPr>
          </a:p>
        </p:txBody>
      </p:sp>
    </p:spTree>
  </p:cSld>
  <p:clrMapOvr>
    <a:masterClrMapping/>
  </p:clrMapOvr>
  <p:transition spd="slow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>
                <a:solidFill>
                  <a:schemeClr val="tx2"/>
                </a:solidFill>
              </a:defRPr>
            </a:lvl1pPr>
          </a:lstStyle>
          <a:p>
            <a:endParaRPr lang="fil-PH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il-PH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0"/>
          </p:nvPr>
        </p:nvSpPr>
        <p:spPr>
          <a:xfrm>
            <a:off x="76200" y="6553200"/>
            <a:ext cx="2133600" cy="304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bg1"/>
                </a:solidFill>
                <a:latin typeface="Bookman Old Style" pitchFamily="18" charset="0"/>
              </a:defRPr>
            </a:lvl1pPr>
          </a:lstStyle>
          <a:p>
            <a:endParaRPr lang="fil-PH" dirty="0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34200" y="6553200"/>
            <a:ext cx="2133600" cy="304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bg1"/>
                </a:solidFill>
                <a:latin typeface="Bookman Old Style" pitchFamily="18" charset="0"/>
              </a:defRPr>
            </a:lvl1pPr>
          </a:lstStyle>
          <a:p>
            <a:fld id="{40CEB23D-5D9C-424D-A4B8-74E3F10BC318}" type="slidenum">
              <a:rPr lang="fil-PH" smtClean="0"/>
              <a:pPr/>
              <a:t>‹#›</a:t>
            </a:fld>
            <a:endParaRPr lang="fil-PH" dirty="0"/>
          </a:p>
        </p:txBody>
      </p:sp>
      <p:sp>
        <p:nvSpPr>
          <p:cNvPr id="12" name="Rectangle 11"/>
          <p:cNvSpPr/>
          <p:nvPr userDrawn="1"/>
        </p:nvSpPr>
        <p:spPr>
          <a:xfrm>
            <a:off x="3124200" y="6553200"/>
            <a:ext cx="2895600" cy="304801"/>
          </a:xfrm>
          <a:prstGeom prst="rect">
            <a:avLst/>
          </a:prstGeom>
        </p:spPr>
        <p:txBody>
          <a:bodyPr wrap="square" anchor="ctr" anchorCtr="0">
            <a:normAutofit/>
          </a:bodyPr>
          <a:lstStyle/>
          <a:p>
            <a:pPr algn="ctr"/>
            <a:r>
              <a:rPr lang="fil-PH" sz="1200" dirty="0" smtClean="0">
                <a:solidFill>
                  <a:schemeClr val="bg1"/>
                </a:solidFill>
                <a:latin typeface="+mj-lt"/>
              </a:rPr>
              <a:t>DEPARTMENT OF EDUCATION</a:t>
            </a:r>
            <a:endParaRPr lang="fil-PH" sz="1200" dirty="0">
              <a:solidFill>
                <a:schemeClr val="bg1"/>
              </a:solidFill>
              <a:latin typeface="+mj-lt"/>
            </a:endParaRPr>
          </a:p>
        </p:txBody>
      </p:sp>
    </p:spTree>
  </p:cSld>
  <p:clrMapOvr>
    <a:masterClrMapping/>
  </p:clrMapOvr>
  <p:transition spd="slow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9144000" cy="9144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l-PH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Slide Title</a:t>
            </a:r>
            <a:endParaRPr lang="fil-PH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il-PH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2"/>
          </p:nvPr>
        </p:nvSpPr>
        <p:spPr>
          <a:xfrm>
            <a:off x="76200" y="6553200"/>
            <a:ext cx="2133600" cy="304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bg1"/>
                </a:solidFill>
                <a:latin typeface="Bookman Old Style" pitchFamily="18" charset="0"/>
              </a:defRPr>
            </a:lvl1pPr>
          </a:lstStyle>
          <a:p>
            <a:endParaRPr lang="fil-PH" dirty="0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34200" y="6553200"/>
            <a:ext cx="2133600" cy="304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bg1"/>
                </a:solidFill>
                <a:latin typeface="Bookman Old Style" pitchFamily="18" charset="0"/>
              </a:defRPr>
            </a:lvl1pPr>
          </a:lstStyle>
          <a:p>
            <a:fld id="{40CEB23D-5D9C-424D-A4B8-74E3F10BC318}" type="slidenum">
              <a:rPr lang="fil-PH" smtClean="0"/>
              <a:pPr/>
              <a:t>‹#›</a:t>
            </a:fld>
            <a:endParaRPr lang="fil-PH" dirty="0"/>
          </a:p>
        </p:txBody>
      </p:sp>
      <p:sp>
        <p:nvSpPr>
          <p:cNvPr id="12" name="Rectangle 11"/>
          <p:cNvSpPr/>
          <p:nvPr userDrawn="1"/>
        </p:nvSpPr>
        <p:spPr>
          <a:xfrm>
            <a:off x="3124200" y="6553200"/>
            <a:ext cx="2895600" cy="304801"/>
          </a:xfrm>
          <a:prstGeom prst="rect">
            <a:avLst/>
          </a:prstGeom>
        </p:spPr>
        <p:txBody>
          <a:bodyPr wrap="square" anchor="ctr" anchorCtr="0">
            <a:normAutofit/>
          </a:bodyPr>
          <a:lstStyle/>
          <a:p>
            <a:pPr algn="ctr"/>
            <a:r>
              <a:rPr lang="fil-PH" sz="1200" dirty="0" smtClean="0">
                <a:solidFill>
                  <a:schemeClr val="bg1"/>
                </a:solidFill>
                <a:latin typeface="+mj-lt"/>
              </a:rPr>
              <a:t>DEPARTMENT OF EDUCATION</a:t>
            </a:r>
            <a:endParaRPr lang="fil-PH" sz="1200" dirty="0">
              <a:solidFill>
                <a:schemeClr val="bg1"/>
              </a:solidFill>
              <a:latin typeface="+mj-lt"/>
            </a:endParaRPr>
          </a:p>
        </p:txBody>
      </p:sp>
    </p:spTree>
  </p:cSld>
  <p:clrMapOvr>
    <a:masterClrMapping/>
  </p:clrMapOvr>
  <p:transition spd="slow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fil-PH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il-PH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2"/>
          </p:nvPr>
        </p:nvSpPr>
        <p:spPr>
          <a:xfrm>
            <a:off x="76200" y="6553200"/>
            <a:ext cx="2133600" cy="304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bg1"/>
                </a:solidFill>
                <a:latin typeface="Bookman Old Style" pitchFamily="18" charset="0"/>
              </a:defRPr>
            </a:lvl1pPr>
          </a:lstStyle>
          <a:p>
            <a:endParaRPr lang="fil-PH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34200" y="6553200"/>
            <a:ext cx="2133600" cy="304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bg1"/>
                </a:solidFill>
                <a:latin typeface="Bookman Old Style" pitchFamily="18" charset="0"/>
              </a:defRPr>
            </a:lvl1pPr>
          </a:lstStyle>
          <a:p>
            <a:fld id="{40CEB23D-5D9C-424D-A4B8-74E3F10BC318}" type="slidenum">
              <a:rPr lang="fil-PH" smtClean="0"/>
              <a:pPr/>
              <a:t>‹#›</a:t>
            </a:fld>
            <a:endParaRPr lang="fil-PH" dirty="0"/>
          </a:p>
        </p:txBody>
      </p:sp>
      <p:sp>
        <p:nvSpPr>
          <p:cNvPr id="11" name="Rectangle 10"/>
          <p:cNvSpPr/>
          <p:nvPr userDrawn="1"/>
        </p:nvSpPr>
        <p:spPr>
          <a:xfrm>
            <a:off x="3124200" y="6553200"/>
            <a:ext cx="2895600" cy="304801"/>
          </a:xfrm>
          <a:prstGeom prst="rect">
            <a:avLst/>
          </a:prstGeom>
        </p:spPr>
        <p:txBody>
          <a:bodyPr wrap="square" anchor="ctr" anchorCtr="0">
            <a:normAutofit/>
          </a:bodyPr>
          <a:lstStyle/>
          <a:p>
            <a:pPr algn="ctr"/>
            <a:r>
              <a:rPr lang="fil-PH" sz="1200" dirty="0" smtClean="0">
                <a:solidFill>
                  <a:schemeClr val="bg1"/>
                </a:solidFill>
                <a:latin typeface="+mj-lt"/>
              </a:rPr>
              <a:t>DEPARTMENT OF EDUCATION</a:t>
            </a:r>
            <a:endParaRPr lang="fil-PH" sz="1200" dirty="0">
              <a:solidFill>
                <a:schemeClr val="bg1"/>
              </a:solidFill>
              <a:latin typeface="+mj-lt"/>
            </a:endParaRPr>
          </a:p>
        </p:txBody>
      </p:sp>
    </p:spTree>
  </p:cSld>
  <p:clrMapOvr>
    <a:masterClrMapping/>
  </p:clrMapOvr>
  <p:transition spd="slow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0" y="6553200"/>
            <a:ext cx="9144000" cy="3048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l-PH">
              <a:solidFill>
                <a:prstClr val="white"/>
              </a:solidFill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144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fil-PH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95400"/>
            <a:ext cx="8229600" cy="4830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fil-PH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200" y="6553200"/>
            <a:ext cx="2133600" cy="304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bg1"/>
                </a:solidFill>
                <a:latin typeface="Bookman Old Style" pitchFamily="18" charset="0"/>
              </a:defRPr>
            </a:lvl1pPr>
          </a:lstStyle>
          <a:p>
            <a:endParaRPr lang="fil-PH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34200" y="6553200"/>
            <a:ext cx="2133600" cy="304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bg1"/>
                </a:solidFill>
                <a:latin typeface="Bookman Old Style" pitchFamily="18" charset="0"/>
              </a:defRPr>
            </a:lvl1pPr>
          </a:lstStyle>
          <a:p>
            <a:fld id="{40CEB23D-5D9C-424D-A4B8-74E3F10BC318}" type="slidenum">
              <a:rPr lang="fil-PH" smtClean="0"/>
              <a:pPr/>
              <a:t>‹#›</a:t>
            </a:fld>
            <a:endParaRPr lang="fil-PH" dirty="0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553199"/>
            <a:ext cx="2895600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aseline="0">
                <a:solidFill>
                  <a:schemeClr val="bg1"/>
                </a:solidFill>
                <a:latin typeface="Bookman Old Style" pitchFamily="18" charset="0"/>
              </a:defRPr>
            </a:lvl1pPr>
          </a:lstStyle>
          <a:p>
            <a:r>
              <a:rPr lang="fil-PH" dirty="0" smtClean="0"/>
              <a:t>DEPARTMENT OF EDUCATION</a:t>
            </a:r>
            <a:endParaRPr lang="fil-PH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slow"/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l-PH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6.xml"/><Relationship Id="rId7" Type="http://schemas.microsoft.com/office/2007/relationships/diagramDrawing" Target="../diagrams/drawing6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6.xml"/><Relationship Id="rId5" Type="http://schemas.openxmlformats.org/officeDocument/2006/relationships/diagramQuickStyle" Target="../diagrams/quickStyle6.xml"/><Relationship Id="rId4" Type="http://schemas.openxmlformats.org/officeDocument/2006/relationships/diagramLayout" Target="../diagrams/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7.xml"/><Relationship Id="rId7" Type="http://schemas.microsoft.com/office/2007/relationships/diagramDrawing" Target="../diagrams/drawing7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7.xml"/><Relationship Id="rId5" Type="http://schemas.openxmlformats.org/officeDocument/2006/relationships/diagramQuickStyle" Target="../diagrams/quickStyle7.xml"/><Relationship Id="rId4" Type="http://schemas.openxmlformats.org/officeDocument/2006/relationships/diagramLayout" Target="../diagrams/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8.xml"/><Relationship Id="rId7" Type="http://schemas.microsoft.com/office/2007/relationships/diagramDrawing" Target="../diagrams/drawing8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8.xml"/><Relationship Id="rId5" Type="http://schemas.openxmlformats.org/officeDocument/2006/relationships/diagramQuickStyle" Target="../diagrams/quickStyle8.xml"/><Relationship Id="rId4" Type="http://schemas.openxmlformats.org/officeDocument/2006/relationships/diagramLayout" Target="../diagrams/layout8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/>
          <p:cNvSpPr txBox="1">
            <a:spLocks/>
          </p:cNvSpPr>
          <p:nvPr/>
        </p:nvSpPr>
        <p:spPr>
          <a:xfrm>
            <a:off x="304800" y="4953000"/>
            <a:ext cx="8534400" cy="1600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US" sz="3200" b="1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0" y="3657601"/>
            <a:ext cx="9144000" cy="12954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Session 5.0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5181600"/>
            <a:ext cx="9144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il-PH" sz="4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LIABILITY MANAGEMENT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l-PH" dirty="0" smtClean="0"/>
              <a:t>Session Overview</a:t>
            </a:r>
            <a:endParaRPr lang="fil-PH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lphaUcPeriod"/>
            </a:pPr>
            <a:r>
              <a:rPr lang="fil-PH" dirty="0" smtClean="0"/>
              <a:t>Major Categories of Liabilities</a:t>
            </a:r>
          </a:p>
          <a:p>
            <a:pPr marL="514350" indent="-514350">
              <a:buFont typeface="+mj-lt"/>
              <a:buAutoNum type="alphaUcPeriod"/>
            </a:pPr>
            <a:r>
              <a:rPr lang="fil-PH" dirty="0" smtClean="0"/>
              <a:t>Contingent Liability</a:t>
            </a:r>
          </a:p>
          <a:p>
            <a:pPr marL="514350" indent="-514350">
              <a:buFont typeface="+mj-lt"/>
              <a:buAutoNum type="alphaUcPeriod"/>
            </a:pPr>
            <a:endParaRPr lang="fil-PH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0CEB23D-5D9C-424D-A4B8-74E3F10BC318}" type="slidenum">
              <a:rPr lang="fil-PH" smtClean="0"/>
              <a:pPr/>
              <a:t>2</a:t>
            </a:fld>
            <a:endParaRPr lang="fil-PH" dirty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l-PH" dirty="0" smtClean="0"/>
              <a:t>LIABILITIES</a:t>
            </a:r>
            <a:endParaRPr lang="fil-PH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</p:nvPr>
        </p:nvGraphicFramePr>
        <p:xfrm>
          <a:off x="609600" y="1371600"/>
          <a:ext cx="8077200" cy="47545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0CEB23D-5D9C-424D-A4B8-74E3F10BC318}" type="slidenum">
              <a:rPr lang="fil-PH" smtClean="0"/>
              <a:pPr/>
              <a:t>3</a:t>
            </a:fld>
            <a:endParaRPr lang="fil-PH" dirty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14400"/>
          </a:xfrm>
        </p:spPr>
        <p:txBody>
          <a:bodyPr>
            <a:normAutofit/>
          </a:bodyPr>
          <a:lstStyle/>
          <a:p>
            <a:r>
              <a:rPr lang="fil-PH" sz="4800" dirty="0" smtClean="0"/>
              <a:t>Major Categories of Liabilities</a:t>
            </a:r>
            <a:endParaRPr lang="fil-PH" sz="4800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</p:nvPr>
        </p:nvGraphicFramePr>
        <p:xfrm>
          <a:off x="457200" y="1295400"/>
          <a:ext cx="8229600" cy="48307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0CEB23D-5D9C-424D-A4B8-74E3F10BC318}" type="slidenum">
              <a:rPr lang="fil-PH" smtClean="0"/>
              <a:pPr/>
              <a:t>4</a:t>
            </a:fld>
            <a:endParaRPr lang="fil-PH" dirty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14400"/>
          </a:xfrm>
        </p:spPr>
        <p:txBody>
          <a:bodyPr>
            <a:normAutofit/>
          </a:bodyPr>
          <a:lstStyle/>
          <a:p>
            <a:r>
              <a:rPr lang="fil-PH" sz="3600" dirty="0" smtClean="0"/>
              <a:t>con’t... Major Categories Of Liabilities</a:t>
            </a:r>
            <a:endParaRPr lang="fil-PH" sz="3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0CEB23D-5D9C-424D-A4B8-74E3F10BC318}" type="slidenum">
              <a:rPr lang="fil-PH" smtClean="0"/>
              <a:pPr/>
              <a:t>5</a:t>
            </a:fld>
            <a:endParaRPr lang="fil-PH" dirty="0"/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80978320"/>
              </p:ext>
            </p:extLst>
          </p:nvPr>
        </p:nvGraphicFramePr>
        <p:xfrm>
          <a:off x="457200" y="1295400"/>
          <a:ext cx="8229600" cy="48307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14400"/>
          </a:xfrm>
        </p:spPr>
        <p:txBody>
          <a:bodyPr>
            <a:normAutofit/>
          </a:bodyPr>
          <a:lstStyle/>
          <a:p>
            <a:r>
              <a:rPr lang="fil-PH" sz="3600" dirty="0" smtClean="0"/>
              <a:t>con’t... Major Categories Of Liabilities</a:t>
            </a:r>
            <a:endParaRPr lang="fil-PH" sz="3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0CEB23D-5D9C-424D-A4B8-74E3F10BC318}" type="slidenum">
              <a:rPr lang="fil-PH" smtClean="0"/>
              <a:pPr/>
              <a:t>6</a:t>
            </a:fld>
            <a:endParaRPr lang="fil-PH" dirty="0"/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idx="1"/>
          </p:nvPr>
        </p:nvGraphicFramePr>
        <p:xfrm>
          <a:off x="457200" y="1295400"/>
          <a:ext cx="8229600" cy="48307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14400"/>
          </a:xfrm>
        </p:spPr>
        <p:txBody>
          <a:bodyPr>
            <a:normAutofit/>
          </a:bodyPr>
          <a:lstStyle/>
          <a:p>
            <a:r>
              <a:rPr lang="fil-PH" sz="3600" dirty="0" smtClean="0"/>
              <a:t>con’t... Major Categories Of Liabilities</a:t>
            </a:r>
            <a:endParaRPr lang="fil-PH" sz="3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0CEB23D-5D9C-424D-A4B8-74E3F10BC318}" type="slidenum">
              <a:rPr lang="fil-PH" smtClean="0"/>
              <a:pPr/>
              <a:t>7</a:t>
            </a:fld>
            <a:endParaRPr lang="fil-PH" dirty="0"/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idx="1"/>
          </p:nvPr>
        </p:nvGraphicFramePr>
        <p:xfrm>
          <a:off x="457200" y="1295400"/>
          <a:ext cx="8229600" cy="48307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14400"/>
          </a:xfrm>
        </p:spPr>
        <p:txBody>
          <a:bodyPr>
            <a:normAutofit/>
          </a:bodyPr>
          <a:lstStyle/>
          <a:p>
            <a:r>
              <a:rPr lang="fil-PH" sz="3600" dirty="0" smtClean="0"/>
              <a:t>con’t... Major Categories Of Liabilities</a:t>
            </a:r>
            <a:endParaRPr lang="fil-PH" sz="3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0CEB23D-5D9C-424D-A4B8-74E3F10BC318}" type="slidenum">
              <a:rPr lang="fil-PH" smtClean="0"/>
              <a:pPr/>
              <a:t>8</a:t>
            </a:fld>
            <a:endParaRPr lang="fil-PH" dirty="0"/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45737496"/>
              </p:ext>
            </p:extLst>
          </p:nvPr>
        </p:nvGraphicFramePr>
        <p:xfrm>
          <a:off x="457200" y="990600"/>
          <a:ext cx="8229600" cy="48307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14400"/>
          </a:xfrm>
        </p:spPr>
        <p:txBody>
          <a:bodyPr>
            <a:normAutofit/>
          </a:bodyPr>
          <a:lstStyle/>
          <a:p>
            <a:r>
              <a:rPr lang="fil-PH" sz="3600" dirty="0" smtClean="0"/>
              <a:t>con’t... Major Categories Of Liabilities</a:t>
            </a:r>
            <a:endParaRPr lang="fil-PH" sz="3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0CEB23D-5D9C-424D-A4B8-74E3F10BC318}" type="slidenum">
              <a:rPr lang="fil-PH" smtClean="0"/>
              <a:pPr/>
              <a:t>9</a:t>
            </a:fld>
            <a:endParaRPr lang="fil-PH" dirty="0"/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idx="1"/>
          </p:nvPr>
        </p:nvGraphicFramePr>
        <p:xfrm>
          <a:off x="457200" y="1295400"/>
          <a:ext cx="8229600" cy="48307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14400"/>
          </a:xfrm>
        </p:spPr>
        <p:txBody>
          <a:bodyPr>
            <a:normAutofit/>
          </a:bodyPr>
          <a:lstStyle/>
          <a:p>
            <a:r>
              <a:rPr lang="fil-PH" sz="3600" dirty="0" smtClean="0"/>
              <a:t>con’t... Major Categories Of Liabilities</a:t>
            </a:r>
            <a:endParaRPr lang="fil-PH" sz="3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0CEB23D-5D9C-424D-A4B8-74E3F10BC318}" type="slidenum">
              <a:rPr lang="fil-PH" smtClean="0"/>
              <a:pPr/>
              <a:t>10</a:t>
            </a:fld>
            <a:endParaRPr lang="fil-PH" dirty="0"/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30907396"/>
              </p:ext>
            </p:extLst>
          </p:nvPr>
        </p:nvGraphicFramePr>
        <p:xfrm>
          <a:off x="457200" y="1295400"/>
          <a:ext cx="8229600" cy="48307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l-PH" dirty="0" smtClean="0"/>
              <a:t>CONTINGENT LIABILITY</a:t>
            </a:r>
            <a:endParaRPr lang="fil-PH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endParaRPr lang="fil-PH" dirty="0" smtClean="0"/>
          </a:p>
          <a:p>
            <a:pPr algn="just"/>
            <a:r>
              <a:rPr lang="en-US" b="1" dirty="0" smtClean="0"/>
              <a:t>is a </a:t>
            </a:r>
            <a:r>
              <a:rPr lang="en-US" b="1" u="sng" dirty="0" smtClean="0"/>
              <a:t>possible obligation</a:t>
            </a:r>
            <a:r>
              <a:rPr lang="en-US" b="1" dirty="0" smtClean="0"/>
              <a:t> that arises from past event and whose existence will be confirmed only by the occurrence or non-occurrence of one or more uncertain future events not wholly within the control of the entity. </a:t>
            </a:r>
            <a:r>
              <a:rPr lang="en-US" sz="2400" b="1" i="1" dirty="0" smtClean="0"/>
              <a:t>(PPSAS 19</a:t>
            </a:r>
            <a:r>
              <a:rPr lang="en-US" sz="2400" b="1" dirty="0" smtClean="0"/>
              <a:t>)</a:t>
            </a:r>
            <a:endParaRPr lang="fil-PH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0CEB23D-5D9C-424D-A4B8-74E3F10BC318}" type="slidenum">
              <a:rPr lang="fil-PH" smtClean="0"/>
              <a:pPr/>
              <a:t>11</a:t>
            </a:fld>
            <a:endParaRPr lang="fil-PH" dirty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il-PH" dirty="0" smtClean="0"/>
              <a:t>con’t... CONTINGENT LIABILITY</a:t>
            </a:r>
            <a:endParaRPr lang="fil-PH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</p:nvPr>
        </p:nvGraphicFramePr>
        <p:xfrm>
          <a:off x="457200" y="1295400"/>
          <a:ext cx="8229600" cy="48307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0CEB23D-5D9C-424D-A4B8-74E3F10BC318}" type="slidenum">
              <a:rPr lang="fil-PH" smtClean="0"/>
              <a:pPr/>
              <a:t>12</a:t>
            </a:fld>
            <a:endParaRPr lang="fil-PH" dirty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il-PH" dirty="0" smtClean="0"/>
              <a:t>con’t... CONTINGENT LIABILITY</a:t>
            </a:r>
            <a:endParaRPr lang="fil-P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0CEB23D-5D9C-424D-A4B8-74E3F10BC318}" type="slidenum">
              <a:rPr lang="fil-PH" smtClean="0"/>
              <a:pPr/>
              <a:t>13</a:t>
            </a:fld>
            <a:endParaRPr lang="fil-PH" dirty="0"/>
          </a:p>
        </p:txBody>
      </p:sp>
      <p:sp>
        <p:nvSpPr>
          <p:cNvPr id="6" name="Cloud Callout 5"/>
          <p:cNvSpPr/>
          <p:nvPr/>
        </p:nvSpPr>
        <p:spPr>
          <a:xfrm>
            <a:off x="1295400" y="1066800"/>
            <a:ext cx="6858000" cy="4724400"/>
          </a:xfrm>
          <a:prstGeom prst="cloud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fil-PH" sz="2400" dirty="0" smtClean="0"/>
          </a:p>
          <a:p>
            <a:r>
              <a:rPr lang="fil-PH" sz="2400" dirty="0" smtClean="0"/>
              <a:t>Contingent Liability is </a:t>
            </a:r>
            <a:r>
              <a:rPr lang="fil-PH" sz="2400" b="1" dirty="0" smtClean="0"/>
              <a:t>disclosed : </a:t>
            </a:r>
          </a:p>
          <a:p>
            <a:endParaRPr lang="fil-PH" b="1" dirty="0" smtClean="0"/>
          </a:p>
          <a:p>
            <a:r>
              <a:rPr lang="fil-PH" sz="2400" b="1" dirty="0" smtClean="0"/>
              <a:t>-</a:t>
            </a:r>
            <a:r>
              <a:rPr lang="fil-PH" sz="2400" b="1" u="sng" dirty="0" smtClean="0"/>
              <a:t>present obligation </a:t>
            </a:r>
          </a:p>
          <a:p>
            <a:r>
              <a:rPr lang="en-US" sz="2400" dirty="0" smtClean="0"/>
              <a:t>-either an outflow of resources is </a:t>
            </a:r>
            <a:r>
              <a:rPr lang="en-US" sz="2400" b="1" u="sng" dirty="0" smtClean="0"/>
              <a:t>not probable or the amount of the obligation cannot be estimated reliably</a:t>
            </a:r>
            <a:r>
              <a:rPr lang="en-US" sz="2400" b="1" dirty="0" smtClean="0"/>
              <a:t>. </a:t>
            </a:r>
            <a:endParaRPr lang="fil-PH" sz="2400" dirty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667000" y="3657600"/>
            <a:ext cx="364805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0" i="1" cap="none" spc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Thank You!</a:t>
            </a:r>
            <a:endParaRPr lang="en-US" sz="5400" b="0" i="1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pEd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DepEd Font theme">
      <a:majorFont>
        <a:latin typeface="Bookman Old Style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1666</TotalTime>
  <Words>458</Words>
  <Application>Microsoft Office PowerPoint</Application>
  <PresentationFormat>On-screen Show (4:3)</PresentationFormat>
  <Paragraphs>95</Paragraphs>
  <Slides>14</Slides>
  <Notes>7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DepEd Theme</vt:lpstr>
      <vt:lpstr>PowerPoint Presentation</vt:lpstr>
      <vt:lpstr>Session Overview</vt:lpstr>
      <vt:lpstr>LIABILITIES</vt:lpstr>
      <vt:lpstr>Major Categories of Liabilities</vt:lpstr>
      <vt:lpstr>con’t... Major Categories Of Liabilities</vt:lpstr>
      <vt:lpstr>con’t... Major Categories Of Liabilities</vt:lpstr>
      <vt:lpstr>con’t... Major Categories Of Liabilities</vt:lpstr>
      <vt:lpstr>con’t... Major Categories Of Liabilities</vt:lpstr>
      <vt:lpstr>con’t... Major Categories Of Liabilities</vt:lpstr>
      <vt:lpstr>con’t... Major Categories Of Liabilities</vt:lpstr>
      <vt:lpstr>CONTINGENT LIABILITY</vt:lpstr>
      <vt:lpstr>con’t... CONTINGENT LIABILITY</vt:lpstr>
      <vt:lpstr>con’t... CONTINGENT LIABILITY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revision>336</cp:revision>
  <dcterms:created xsi:type="dcterms:W3CDTF">2014-04-15T01:40:39Z</dcterms:created>
  <dcterms:modified xsi:type="dcterms:W3CDTF">2016-10-08T07:49:31Z</dcterms:modified>
  <dc:title>Session 5: Liability management</dc:title>
  <dc:creator>Department of Education</dc:creator>
  <dc:subject>DepEd's Financial Management Operations Manual (DO 60, s. 2016) as a PDF, with its training slides and the GAM forms and instructions in Excel and Word.</dc:subject>
  <cp:keywords>DepEd FMOM (DO 60, s. 2016): PDF, Slides and GAM Forms, Session 5: Liability management, School finance, DO 60, s. 2016, Department of Education, NASH Reviewer, aspiring school heads</cp:keywords>
  <dc:description>Shared by NASH Reviewer: https://nash.com.ph/blog/resources/deped-financial-management-operations-manual</dc:description>
  <cp:lastModifiedBy>NASH Reviewer</cp:lastModifiedBy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Source">
    <vt:lpwstr>https://nash.com.ph/blog/resources/deped-financial-management-operations-manual</vt:lpwstr>
  </property>
</Properties>
</file>