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2"/>
  </p:notesMasterIdLst>
  <p:handoutMasterIdLst>
    <p:handoutMasterId r:id="rId73"/>
  </p:handoutMasterIdLst>
  <p:sldIdLst>
    <p:sldId id="256" r:id="rId2"/>
    <p:sldId id="257" r:id="rId3"/>
    <p:sldId id="259" r:id="rId4"/>
    <p:sldId id="264" r:id="rId5"/>
    <p:sldId id="266" r:id="rId6"/>
    <p:sldId id="267" r:id="rId7"/>
    <p:sldId id="268" r:id="rId8"/>
    <p:sldId id="301" r:id="rId9"/>
    <p:sldId id="260" r:id="rId10"/>
    <p:sldId id="261" r:id="rId11"/>
    <p:sldId id="263" r:id="rId12"/>
    <p:sldId id="269" r:id="rId13"/>
    <p:sldId id="270" r:id="rId14"/>
    <p:sldId id="278" r:id="rId15"/>
    <p:sldId id="345" r:id="rId16"/>
    <p:sldId id="346" r:id="rId17"/>
    <p:sldId id="272" r:id="rId18"/>
    <p:sldId id="274" r:id="rId19"/>
    <p:sldId id="271" r:id="rId20"/>
    <p:sldId id="302" r:id="rId21"/>
    <p:sldId id="303" r:id="rId22"/>
    <p:sldId id="282" r:id="rId23"/>
    <p:sldId id="273" r:id="rId24"/>
    <p:sldId id="279" r:id="rId25"/>
    <p:sldId id="310" r:id="rId26"/>
    <p:sldId id="311" r:id="rId27"/>
    <p:sldId id="312" r:id="rId28"/>
    <p:sldId id="313" r:id="rId29"/>
    <p:sldId id="281" r:id="rId30"/>
    <p:sldId id="283" r:id="rId31"/>
    <p:sldId id="284" r:id="rId32"/>
    <p:sldId id="285" r:id="rId33"/>
    <p:sldId id="290" r:id="rId34"/>
    <p:sldId id="291" r:id="rId35"/>
    <p:sldId id="292" r:id="rId36"/>
    <p:sldId id="305" r:id="rId37"/>
    <p:sldId id="336" r:id="rId38"/>
    <p:sldId id="337" r:id="rId39"/>
    <p:sldId id="338" r:id="rId40"/>
    <p:sldId id="339" r:id="rId41"/>
    <p:sldId id="340" r:id="rId42"/>
    <p:sldId id="308" r:id="rId43"/>
    <p:sldId id="306" r:id="rId44"/>
    <p:sldId id="307" r:id="rId45"/>
    <p:sldId id="319" r:id="rId46"/>
    <p:sldId id="330" r:id="rId47"/>
    <p:sldId id="318" r:id="rId48"/>
    <p:sldId id="315" r:id="rId49"/>
    <p:sldId id="316" r:id="rId50"/>
    <p:sldId id="317" r:id="rId51"/>
    <p:sldId id="320" r:id="rId52"/>
    <p:sldId id="324" r:id="rId53"/>
    <p:sldId id="325" r:id="rId54"/>
    <p:sldId id="321" r:id="rId55"/>
    <p:sldId id="322" r:id="rId56"/>
    <p:sldId id="323" r:id="rId57"/>
    <p:sldId id="329" r:id="rId58"/>
    <p:sldId id="327" r:id="rId59"/>
    <p:sldId id="335" r:id="rId60"/>
    <p:sldId id="328" r:id="rId61"/>
    <p:sldId id="331" r:id="rId62"/>
    <p:sldId id="333" r:id="rId63"/>
    <p:sldId id="332" r:id="rId64"/>
    <p:sldId id="334" r:id="rId65"/>
    <p:sldId id="287" r:id="rId66"/>
    <p:sldId id="288" r:id="rId67"/>
    <p:sldId id="297" r:id="rId68"/>
    <p:sldId id="298" r:id="rId69"/>
    <p:sldId id="299" r:id="rId70"/>
    <p:sldId id="309" r:id="rId71"/>
  </p:sldIdLst>
  <p:sldSz cx="9144000" cy="6858000" type="screen4x3"/>
  <p:notesSz cx="6858000" cy="9144000"/>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A017"/>
    <a:srgbClr val="9933FF"/>
    <a:srgbClr val="000099"/>
    <a:srgbClr val="00FF00"/>
    <a:srgbClr val="66CCFF"/>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26" autoAdjust="0"/>
    <p:restoredTop sz="88277" autoAdjust="0"/>
  </p:normalViewPr>
  <p:slideViewPr>
    <p:cSldViewPr>
      <p:cViewPr varScale="1">
        <p:scale>
          <a:sx n="65" d="100"/>
          <a:sy n="65" d="100"/>
        </p:scale>
        <p:origin x="-1458" y="-96"/>
      </p:cViewPr>
      <p:guideLst>
        <p:guide orient="horz" pos="2160"/>
        <p:guide pos="2880"/>
      </p:guideLst>
    </p:cSldViewPr>
  </p:slideViewPr>
  <p:outlineViewPr>
    <p:cViewPr>
      <p:scale>
        <a:sx n="33" d="100"/>
        <a:sy n="33" d="100"/>
      </p:scale>
      <p:origin x="0" y="8124"/>
    </p:cViewPr>
  </p:outlineViewPr>
  <p:notesTextViewPr>
    <p:cViewPr>
      <p:scale>
        <a:sx n="150" d="100"/>
        <a:sy n="150" d="100"/>
      </p:scale>
      <p:origin x="0" y="0"/>
    </p:cViewPr>
  </p:notesTextViewPr>
  <p:sorterViewPr>
    <p:cViewPr>
      <p:scale>
        <a:sx n="100" d="100"/>
        <a:sy n="100" d="100"/>
      </p:scale>
      <p:origin x="0" y="0"/>
    </p:cViewPr>
  </p:sorterViewPr>
  <p:notesViewPr>
    <p:cSldViewPr>
      <p:cViewPr varScale="1">
        <p:scale>
          <a:sx n="69" d="100"/>
          <a:sy n="69" d="100"/>
        </p:scale>
        <p:origin x="-279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4.xml.rels><?xml version="1.0" encoding="UTF-8" standalone="yes"?>
<Relationships xmlns="http://schemas.openxmlformats.org/package/2006/relationships"><Relationship Id="rId1" Type="http://schemas.openxmlformats.org/officeDocument/2006/relationships/hyperlink" Target="Attachment/DO_s2015_44_0.pdf" TargetMode="External"/></Relationships>
</file>

<file path=ppt/diagrams/_rels/data6.xml.rels><?xml version="1.0" encoding="UTF-8" standalone="yes"?>
<Relationships xmlns="http://schemas.openxmlformats.org/package/2006/relationships"><Relationship Id="rId1" Type="http://schemas.openxmlformats.org/officeDocument/2006/relationships/hyperlink" Target="Attachment/DO_s2015_44_0.pdf" TargetMode="External"/></Relationships>
</file>

<file path=ppt/diagrams/_rels/data9.xml.rels><?xml version="1.0" encoding="UTF-8" standalone="yes"?>
<Relationships xmlns="http://schemas.openxmlformats.org/package/2006/relationships"><Relationship Id="rId2" Type="http://schemas.openxmlformats.org/officeDocument/2006/relationships/hyperlink" Target="Attachment/57a.pdf" TargetMode="External"/><Relationship Id="rId1" Type="http://schemas.openxmlformats.org/officeDocument/2006/relationships/hyperlink" Target="Attachment/Circular_FBond.pdf" TargetMode="External"/></Relationships>
</file>

<file path=ppt/diagrams/_rels/data11.xml.rels><?xml version="1.0" encoding="UTF-8" standalone="yes"?>
<Relationships xmlns="http://schemas.openxmlformats.org/package/2006/relationships"><Relationship Id="rId1" Type="http://schemas.openxmlformats.org/officeDocument/2006/relationships/hyperlink" Target="Attachment/57a.pdf" TargetMode="External"/></Relationships>
</file>

<file path=ppt/diagrams/_rels/data20.xml.rels><?xml version="1.0" encoding="UTF-8" standalone="yes"?>
<Relationships xmlns="http://schemas.openxmlformats.org/package/2006/relationships"><Relationship Id="rId1" Type="http://schemas.openxmlformats.org/officeDocument/2006/relationships/hyperlink" Target="Attachment/DO_s2015_44_0.pdf" TargetMode="External"/></Relationships>
</file>

<file path=ppt/diagrams/_rels/drawing20.xml.rels><?xml version="1.0" encoding="UTF-8" standalone="yes"?>
<Relationships xmlns="http://schemas.openxmlformats.org/package/2006/relationships"><Relationship Id="rId1" Type="http://schemas.openxmlformats.org/officeDocument/2006/relationships/hyperlink" Target="Attachment/DO_s2015_44_0.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AC28FA-88EF-4B29-93B4-E09BF1A4AE7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fil-PH"/>
        </a:p>
      </dgm:t>
    </dgm:pt>
    <dgm:pt modelId="{D6C8B2D6-209F-4038-9F4A-E8C768D311F6}">
      <dgm:prSet phldrT="[Text]"/>
      <dgm:spPr/>
      <dgm:t>
        <a:bodyPr/>
        <a:lstStyle/>
        <a:p>
          <a:r>
            <a:rPr lang="fil-PH" dirty="0" smtClean="0"/>
            <a:t>Implementing Unit  (IU)</a:t>
          </a:r>
          <a:endParaRPr lang="fil-PH" dirty="0"/>
        </a:p>
      </dgm:t>
    </dgm:pt>
    <dgm:pt modelId="{464A13D3-3E17-47E2-9DA4-9CDF5FA9C6B7}" type="parTrans" cxnId="{94849310-CEA1-445F-B7AC-3290D57FA241}">
      <dgm:prSet/>
      <dgm:spPr/>
      <dgm:t>
        <a:bodyPr/>
        <a:lstStyle/>
        <a:p>
          <a:endParaRPr lang="fil-PH"/>
        </a:p>
      </dgm:t>
    </dgm:pt>
    <dgm:pt modelId="{3BA72D86-6D2F-437F-A12B-5A451F686EEA}" type="sibTrans" cxnId="{94849310-CEA1-445F-B7AC-3290D57FA241}">
      <dgm:prSet/>
      <dgm:spPr/>
      <dgm:t>
        <a:bodyPr/>
        <a:lstStyle/>
        <a:p>
          <a:endParaRPr lang="fil-PH"/>
        </a:p>
      </dgm:t>
    </dgm:pt>
    <dgm:pt modelId="{CEC3C0DB-1BB8-43F8-AF25-B08B897735F9}">
      <dgm:prSet phldrT="[Text]"/>
      <dgm:spPr/>
      <dgm:t>
        <a:bodyPr/>
        <a:lstStyle/>
        <a:p>
          <a:pPr algn="just"/>
          <a:r>
            <a:rPr lang="fil-PH" dirty="0" smtClean="0"/>
            <a:t>Prepare and submit the required standard financial statements and reports required by DBM, DOF, COA and </a:t>
          </a:r>
          <a:r>
            <a:rPr lang="fil-PH" smtClean="0"/>
            <a:t>other government </a:t>
          </a:r>
          <a:r>
            <a:rPr lang="fil-PH" dirty="0" smtClean="0"/>
            <a:t>regulatory bodies to report on its financial operations</a:t>
          </a:r>
          <a:endParaRPr lang="fil-PH" dirty="0"/>
        </a:p>
      </dgm:t>
    </dgm:pt>
    <dgm:pt modelId="{D321AD46-4CB7-4F53-9DB4-053A740D1432}" type="parTrans" cxnId="{27D9AD6A-32C9-47F2-9406-BA82AC440EB1}">
      <dgm:prSet/>
      <dgm:spPr/>
      <dgm:t>
        <a:bodyPr/>
        <a:lstStyle/>
        <a:p>
          <a:endParaRPr lang="fil-PH"/>
        </a:p>
      </dgm:t>
    </dgm:pt>
    <dgm:pt modelId="{D89B523C-9BFB-4375-A821-FFEF46CDAE0D}" type="sibTrans" cxnId="{27D9AD6A-32C9-47F2-9406-BA82AC440EB1}">
      <dgm:prSet/>
      <dgm:spPr/>
      <dgm:t>
        <a:bodyPr/>
        <a:lstStyle/>
        <a:p>
          <a:endParaRPr lang="fil-PH"/>
        </a:p>
      </dgm:t>
    </dgm:pt>
    <dgm:pt modelId="{1C2A411B-C00D-4C30-A359-ADEB5007CF15}">
      <dgm:prSet phldrT="[Text]"/>
      <dgm:spPr/>
      <dgm:t>
        <a:bodyPr/>
        <a:lstStyle/>
        <a:p>
          <a:r>
            <a:rPr lang="fil-PH" dirty="0" smtClean="0"/>
            <a:t>Non-Implementing Unit (Non-IU)</a:t>
          </a:r>
          <a:endParaRPr lang="fil-PH" dirty="0"/>
        </a:p>
      </dgm:t>
    </dgm:pt>
    <dgm:pt modelId="{25B36BD6-CDCA-4CC9-A97D-927B13D607DE}" type="parTrans" cxnId="{4697F17B-ED4C-41E8-9DEA-B4995C3630FD}">
      <dgm:prSet/>
      <dgm:spPr/>
      <dgm:t>
        <a:bodyPr/>
        <a:lstStyle/>
        <a:p>
          <a:endParaRPr lang="fil-PH"/>
        </a:p>
      </dgm:t>
    </dgm:pt>
    <dgm:pt modelId="{5F31EBAE-6503-462F-8709-158EF1899FE1}" type="sibTrans" cxnId="{4697F17B-ED4C-41E8-9DEA-B4995C3630FD}">
      <dgm:prSet/>
      <dgm:spPr/>
      <dgm:t>
        <a:bodyPr/>
        <a:lstStyle/>
        <a:p>
          <a:endParaRPr lang="fil-PH"/>
        </a:p>
      </dgm:t>
    </dgm:pt>
    <dgm:pt modelId="{274BAD25-C0B7-4C7E-82D5-1047B66D35B5}">
      <dgm:prSet phldrT="[Text]"/>
      <dgm:spPr/>
      <dgm:t>
        <a:bodyPr/>
        <a:lstStyle/>
        <a:p>
          <a:pPr algn="just"/>
          <a:r>
            <a:rPr lang="fil-PH" dirty="0" smtClean="0"/>
            <a:t>Non-IU schools financial operations are included in the financial statements and other required reports prepared and submitted by the Division Office</a:t>
          </a:r>
          <a:endParaRPr lang="fil-PH" dirty="0"/>
        </a:p>
      </dgm:t>
    </dgm:pt>
    <dgm:pt modelId="{294B8316-C1A0-490B-B894-B078F9AC2850}" type="parTrans" cxnId="{EF38D69A-4645-4C33-9550-65D2DF26A0A0}">
      <dgm:prSet/>
      <dgm:spPr/>
      <dgm:t>
        <a:bodyPr/>
        <a:lstStyle/>
        <a:p>
          <a:endParaRPr lang="fil-PH"/>
        </a:p>
      </dgm:t>
    </dgm:pt>
    <dgm:pt modelId="{6F4732B7-AF28-4819-A586-56DC54772C77}" type="sibTrans" cxnId="{EF38D69A-4645-4C33-9550-65D2DF26A0A0}">
      <dgm:prSet/>
      <dgm:spPr/>
      <dgm:t>
        <a:bodyPr/>
        <a:lstStyle/>
        <a:p>
          <a:endParaRPr lang="fil-PH"/>
        </a:p>
      </dgm:t>
    </dgm:pt>
    <dgm:pt modelId="{EE44CA50-A9CE-4A06-ABB6-9B5C61A18086}" type="pres">
      <dgm:prSet presAssocID="{0FAC28FA-88EF-4B29-93B4-E09BF1A4AE78}" presName="diagram" presStyleCnt="0">
        <dgm:presLayoutVars>
          <dgm:chPref val="1"/>
          <dgm:dir/>
          <dgm:animOne val="branch"/>
          <dgm:animLvl val="lvl"/>
          <dgm:resizeHandles/>
        </dgm:presLayoutVars>
      </dgm:prSet>
      <dgm:spPr/>
      <dgm:t>
        <a:bodyPr/>
        <a:lstStyle/>
        <a:p>
          <a:endParaRPr lang="fil-PH"/>
        </a:p>
      </dgm:t>
    </dgm:pt>
    <dgm:pt modelId="{0FDEDB7A-D373-4EBC-91F6-94B57D12D193}" type="pres">
      <dgm:prSet presAssocID="{D6C8B2D6-209F-4038-9F4A-E8C768D311F6}" presName="root" presStyleCnt="0"/>
      <dgm:spPr/>
    </dgm:pt>
    <dgm:pt modelId="{F14F2617-EBC0-4AC4-B5BD-EF0FD26E14EE}" type="pres">
      <dgm:prSet presAssocID="{D6C8B2D6-209F-4038-9F4A-E8C768D311F6}" presName="rootComposite" presStyleCnt="0"/>
      <dgm:spPr/>
    </dgm:pt>
    <dgm:pt modelId="{BC8F31E3-7E79-4EE0-AF99-C26F67A44CF1}" type="pres">
      <dgm:prSet presAssocID="{D6C8B2D6-209F-4038-9F4A-E8C768D311F6}" presName="rootText" presStyleLbl="node1" presStyleIdx="0" presStyleCnt="2" custScaleX="181292" custLinFactNeighborX="-31894"/>
      <dgm:spPr/>
      <dgm:t>
        <a:bodyPr/>
        <a:lstStyle/>
        <a:p>
          <a:endParaRPr lang="fil-PH"/>
        </a:p>
      </dgm:t>
    </dgm:pt>
    <dgm:pt modelId="{AE5B9FB9-2DCB-4051-BA14-7419BC991E16}" type="pres">
      <dgm:prSet presAssocID="{D6C8B2D6-209F-4038-9F4A-E8C768D311F6}" presName="rootConnector" presStyleLbl="node1" presStyleIdx="0" presStyleCnt="2"/>
      <dgm:spPr/>
      <dgm:t>
        <a:bodyPr/>
        <a:lstStyle/>
        <a:p>
          <a:endParaRPr lang="fil-PH"/>
        </a:p>
      </dgm:t>
    </dgm:pt>
    <dgm:pt modelId="{60411876-697D-4BC2-A92D-E00560BC16CF}" type="pres">
      <dgm:prSet presAssocID="{D6C8B2D6-209F-4038-9F4A-E8C768D311F6}" presName="childShape" presStyleCnt="0"/>
      <dgm:spPr/>
    </dgm:pt>
    <dgm:pt modelId="{B33EB77B-B8B4-4BB7-9948-7ED2C5A4F8EE}" type="pres">
      <dgm:prSet presAssocID="{D321AD46-4CB7-4F53-9DB4-053A740D1432}" presName="Name13" presStyleLbl="parChTrans1D2" presStyleIdx="0" presStyleCnt="2"/>
      <dgm:spPr/>
      <dgm:t>
        <a:bodyPr/>
        <a:lstStyle/>
        <a:p>
          <a:endParaRPr lang="fil-PH"/>
        </a:p>
      </dgm:t>
    </dgm:pt>
    <dgm:pt modelId="{80311C2C-CB1F-4BD6-9681-5B0E606D499B}" type="pres">
      <dgm:prSet presAssocID="{CEC3C0DB-1BB8-43F8-AF25-B08B897735F9}" presName="childText" presStyleLbl="bgAcc1" presStyleIdx="0" presStyleCnt="2" custScaleX="170486" custScaleY="329022">
        <dgm:presLayoutVars>
          <dgm:bulletEnabled val="1"/>
        </dgm:presLayoutVars>
      </dgm:prSet>
      <dgm:spPr/>
      <dgm:t>
        <a:bodyPr/>
        <a:lstStyle/>
        <a:p>
          <a:endParaRPr lang="fil-PH"/>
        </a:p>
      </dgm:t>
    </dgm:pt>
    <dgm:pt modelId="{E8B297AF-E8D3-4A7C-9030-BBB74ECAF0E4}" type="pres">
      <dgm:prSet presAssocID="{1C2A411B-C00D-4C30-A359-ADEB5007CF15}" presName="root" presStyleCnt="0"/>
      <dgm:spPr/>
    </dgm:pt>
    <dgm:pt modelId="{1BA5AF76-73B3-4EAA-8FEA-776E4B5FFD4A}" type="pres">
      <dgm:prSet presAssocID="{1C2A411B-C00D-4C30-A359-ADEB5007CF15}" presName="rootComposite" presStyleCnt="0"/>
      <dgm:spPr/>
    </dgm:pt>
    <dgm:pt modelId="{F1EAB18D-7F88-495A-B79E-932450DE6610}" type="pres">
      <dgm:prSet presAssocID="{1C2A411B-C00D-4C30-A359-ADEB5007CF15}" presName="rootText" presStyleLbl="node1" presStyleIdx="1" presStyleCnt="2" custScaleX="235363" custLinFactNeighborX="-14053"/>
      <dgm:spPr/>
      <dgm:t>
        <a:bodyPr/>
        <a:lstStyle/>
        <a:p>
          <a:endParaRPr lang="fil-PH"/>
        </a:p>
      </dgm:t>
    </dgm:pt>
    <dgm:pt modelId="{4A510C07-07AA-4D0E-B4DA-0EDDF04E056C}" type="pres">
      <dgm:prSet presAssocID="{1C2A411B-C00D-4C30-A359-ADEB5007CF15}" presName="rootConnector" presStyleLbl="node1" presStyleIdx="1" presStyleCnt="2"/>
      <dgm:spPr/>
      <dgm:t>
        <a:bodyPr/>
        <a:lstStyle/>
        <a:p>
          <a:endParaRPr lang="fil-PH"/>
        </a:p>
      </dgm:t>
    </dgm:pt>
    <dgm:pt modelId="{F08055E7-192D-4352-B16D-C7B3203BCFD2}" type="pres">
      <dgm:prSet presAssocID="{1C2A411B-C00D-4C30-A359-ADEB5007CF15}" presName="childShape" presStyleCnt="0"/>
      <dgm:spPr/>
    </dgm:pt>
    <dgm:pt modelId="{7724AF4E-8380-48A3-89C6-09FAA05D8463}" type="pres">
      <dgm:prSet presAssocID="{294B8316-C1A0-490B-B894-B078F9AC2850}" presName="Name13" presStyleLbl="parChTrans1D2" presStyleIdx="1" presStyleCnt="2"/>
      <dgm:spPr/>
      <dgm:t>
        <a:bodyPr/>
        <a:lstStyle/>
        <a:p>
          <a:endParaRPr lang="fil-PH"/>
        </a:p>
      </dgm:t>
    </dgm:pt>
    <dgm:pt modelId="{0ACF662F-AD5B-4226-A842-597124E2E35B}" type="pres">
      <dgm:prSet presAssocID="{274BAD25-C0B7-4C7E-82D5-1047B66D35B5}" presName="childText" presStyleLbl="bgAcc1" presStyleIdx="1" presStyleCnt="2" custScaleX="171904" custScaleY="329022">
        <dgm:presLayoutVars>
          <dgm:bulletEnabled val="1"/>
        </dgm:presLayoutVars>
      </dgm:prSet>
      <dgm:spPr/>
      <dgm:t>
        <a:bodyPr/>
        <a:lstStyle/>
        <a:p>
          <a:endParaRPr lang="fil-PH"/>
        </a:p>
      </dgm:t>
    </dgm:pt>
  </dgm:ptLst>
  <dgm:cxnLst>
    <dgm:cxn modelId="{5A3CC694-0DD9-499E-B79C-69C68D3476FB}" type="presOf" srcId="{D321AD46-4CB7-4F53-9DB4-053A740D1432}" destId="{B33EB77B-B8B4-4BB7-9948-7ED2C5A4F8EE}" srcOrd="0" destOrd="0" presId="urn:microsoft.com/office/officeart/2005/8/layout/hierarchy3"/>
    <dgm:cxn modelId="{AD5516BD-6F90-440B-8156-77DD5886B2B1}" type="presOf" srcId="{0FAC28FA-88EF-4B29-93B4-E09BF1A4AE78}" destId="{EE44CA50-A9CE-4A06-ABB6-9B5C61A18086}" srcOrd="0" destOrd="0" presId="urn:microsoft.com/office/officeart/2005/8/layout/hierarchy3"/>
    <dgm:cxn modelId="{0E4B9319-C8B1-4ADE-8CB3-FEAA36504677}" type="presOf" srcId="{274BAD25-C0B7-4C7E-82D5-1047B66D35B5}" destId="{0ACF662F-AD5B-4226-A842-597124E2E35B}" srcOrd="0" destOrd="0" presId="urn:microsoft.com/office/officeart/2005/8/layout/hierarchy3"/>
    <dgm:cxn modelId="{B9963F19-1AF3-467F-8D7F-15B40D4E072D}" type="presOf" srcId="{1C2A411B-C00D-4C30-A359-ADEB5007CF15}" destId="{4A510C07-07AA-4D0E-B4DA-0EDDF04E056C}" srcOrd="1" destOrd="0" presId="urn:microsoft.com/office/officeart/2005/8/layout/hierarchy3"/>
    <dgm:cxn modelId="{94849310-CEA1-445F-B7AC-3290D57FA241}" srcId="{0FAC28FA-88EF-4B29-93B4-E09BF1A4AE78}" destId="{D6C8B2D6-209F-4038-9F4A-E8C768D311F6}" srcOrd="0" destOrd="0" parTransId="{464A13D3-3E17-47E2-9DA4-9CDF5FA9C6B7}" sibTransId="{3BA72D86-6D2F-437F-A12B-5A451F686EEA}"/>
    <dgm:cxn modelId="{27D9AD6A-32C9-47F2-9406-BA82AC440EB1}" srcId="{D6C8B2D6-209F-4038-9F4A-E8C768D311F6}" destId="{CEC3C0DB-1BB8-43F8-AF25-B08B897735F9}" srcOrd="0" destOrd="0" parTransId="{D321AD46-4CB7-4F53-9DB4-053A740D1432}" sibTransId="{D89B523C-9BFB-4375-A821-FFEF46CDAE0D}"/>
    <dgm:cxn modelId="{EF38D69A-4645-4C33-9550-65D2DF26A0A0}" srcId="{1C2A411B-C00D-4C30-A359-ADEB5007CF15}" destId="{274BAD25-C0B7-4C7E-82D5-1047B66D35B5}" srcOrd="0" destOrd="0" parTransId="{294B8316-C1A0-490B-B894-B078F9AC2850}" sibTransId="{6F4732B7-AF28-4819-A586-56DC54772C77}"/>
    <dgm:cxn modelId="{6CBD557A-3E15-4CF4-A232-A919F58BB1B6}" type="presOf" srcId="{D6C8B2D6-209F-4038-9F4A-E8C768D311F6}" destId="{BC8F31E3-7E79-4EE0-AF99-C26F67A44CF1}" srcOrd="0" destOrd="0" presId="urn:microsoft.com/office/officeart/2005/8/layout/hierarchy3"/>
    <dgm:cxn modelId="{B419C7FF-C559-43F5-8B8A-28947C513A71}" type="presOf" srcId="{CEC3C0DB-1BB8-43F8-AF25-B08B897735F9}" destId="{80311C2C-CB1F-4BD6-9681-5B0E606D499B}" srcOrd="0" destOrd="0" presId="urn:microsoft.com/office/officeart/2005/8/layout/hierarchy3"/>
    <dgm:cxn modelId="{742EEBD2-6D06-4395-B4A7-56106041D7F0}" type="presOf" srcId="{D6C8B2D6-209F-4038-9F4A-E8C768D311F6}" destId="{AE5B9FB9-2DCB-4051-BA14-7419BC991E16}" srcOrd="1" destOrd="0" presId="urn:microsoft.com/office/officeart/2005/8/layout/hierarchy3"/>
    <dgm:cxn modelId="{4697F17B-ED4C-41E8-9DEA-B4995C3630FD}" srcId="{0FAC28FA-88EF-4B29-93B4-E09BF1A4AE78}" destId="{1C2A411B-C00D-4C30-A359-ADEB5007CF15}" srcOrd="1" destOrd="0" parTransId="{25B36BD6-CDCA-4CC9-A97D-927B13D607DE}" sibTransId="{5F31EBAE-6503-462F-8709-158EF1899FE1}"/>
    <dgm:cxn modelId="{8E0D49BB-3B13-40FC-BCA6-636E08340CD2}" type="presOf" srcId="{294B8316-C1A0-490B-B894-B078F9AC2850}" destId="{7724AF4E-8380-48A3-89C6-09FAA05D8463}" srcOrd="0" destOrd="0" presId="urn:microsoft.com/office/officeart/2005/8/layout/hierarchy3"/>
    <dgm:cxn modelId="{CF24EF04-B33E-4EFA-9CE3-D72F684C70E9}" type="presOf" srcId="{1C2A411B-C00D-4C30-A359-ADEB5007CF15}" destId="{F1EAB18D-7F88-495A-B79E-932450DE6610}" srcOrd="0" destOrd="0" presId="urn:microsoft.com/office/officeart/2005/8/layout/hierarchy3"/>
    <dgm:cxn modelId="{ACC40B9F-A9CD-435E-8FB6-083EEC7672E7}" type="presParOf" srcId="{EE44CA50-A9CE-4A06-ABB6-9B5C61A18086}" destId="{0FDEDB7A-D373-4EBC-91F6-94B57D12D193}" srcOrd="0" destOrd="0" presId="urn:microsoft.com/office/officeart/2005/8/layout/hierarchy3"/>
    <dgm:cxn modelId="{23A24A6C-1EA6-4E76-91F8-19EE4375B27F}" type="presParOf" srcId="{0FDEDB7A-D373-4EBC-91F6-94B57D12D193}" destId="{F14F2617-EBC0-4AC4-B5BD-EF0FD26E14EE}" srcOrd="0" destOrd="0" presId="urn:microsoft.com/office/officeart/2005/8/layout/hierarchy3"/>
    <dgm:cxn modelId="{4D687B25-C6B9-4F59-A172-19E587B7A9A7}" type="presParOf" srcId="{F14F2617-EBC0-4AC4-B5BD-EF0FD26E14EE}" destId="{BC8F31E3-7E79-4EE0-AF99-C26F67A44CF1}" srcOrd="0" destOrd="0" presId="urn:microsoft.com/office/officeart/2005/8/layout/hierarchy3"/>
    <dgm:cxn modelId="{148473A6-29F2-45C2-9D49-DCC1916D29CE}" type="presParOf" srcId="{F14F2617-EBC0-4AC4-B5BD-EF0FD26E14EE}" destId="{AE5B9FB9-2DCB-4051-BA14-7419BC991E16}" srcOrd="1" destOrd="0" presId="urn:microsoft.com/office/officeart/2005/8/layout/hierarchy3"/>
    <dgm:cxn modelId="{EF914DCC-8EAD-452A-AD98-8A031CCCDD46}" type="presParOf" srcId="{0FDEDB7A-D373-4EBC-91F6-94B57D12D193}" destId="{60411876-697D-4BC2-A92D-E00560BC16CF}" srcOrd="1" destOrd="0" presId="urn:microsoft.com/office/officeart/2005/8/layout/hierarchy3"/>
    <dgm:cxn modelId="{8D937402-FF5B-4F46-AD19-684B5ECF15F5}" type="presParOf" srcId="{60411876-697D-4BC2-A92D-E00560BC16CF}" destId="{B33EB77B-B8B4-4BB7-9948-7ED2C5A4F8EE}" srcOrd="0" destOrd="0" presId="urn:microsoft.com/office/officeart/2005/8/layout/hierarchy3"/>
    <dgm:cxn modelId="{61BF20AE-8EA0-429C-AD56-66C4993431E3}" type="presParOf" srcId="{60411876-697D-4BC2-A92D-E00560BC16CF}" destId="{80311C2C-CB1F-4BD6-9681-5B0E606D499B}" srcOrd="1" destOrd="0" presId="urn:microsoft.com/office/officeart/2005/8/layout/hierarchy3"/>
    <dgm:cxn modelId="{AAA00B26-3238-4AF3-B83E-4FF42FC99395}" type="presParOf" srcId="{EE44CA50-A9CE-4A06-ABB6-9B5C61A18086}" destId="{E8B297AF-E8D3-4A7C-9030-BBB74ECAF0E4}" srcOrd="1" destOrd="0" presId="urn:microsoft.com/office/officeart/2005/8/layout/hierarchy3"/>
    <dgm:cxn modelId="{69CB6404-FCD0-47A7-B66B-F456E97B2EC9}" type="presParOf" srcId="{E8B297AF-E8D3-4A7C-9030-BBB74ECAF0E4}" destId="{1BA5AF76-73B3-4EAA-8FEA-776E4B5FFD4A}" srcOrd="0" destOrd="0" presId="urn:microsoft.com/office/officeart/2005/8/layout/hierarchy3"/>
    <dgm:cxn modelId="{EA3CDE5D-63D8-4B89-9AC0-9BF1A0979E63}" type="presParOf" srcId="{1BA5AF76-73B3-4EAA-8FEA-776E4B5FFD4A}" destId="{F1EAB18D-7F88-495A-B79E-932450DE6610}" srcOrd="0" destOrd="0" presId="urn:microsoft.com/office/officeart/2005/8/layout/hierarchy3"/>
    <dgm:cxn modelId="{027A922C-8DB2-4583-98C3-CDEB365B1C01}" type="presParOf" srcId="{1BA5AF76-73B3-4EAA-8FEA-776E4B5FFD4A}" destId="{4A510C07-07AA-4D0E-B4DA-0EDDF04E056C}" srcOrd="1" destOrd="0" presId="urn:microsoft.com/office/officeart/2005/8/layout/hierarchy3"/>
    <dgm:cxn modelId="{B359C185-BF14-458E-B7B0-20305D5D6580}" type="presParOf" srcId="{E8B297AF-E8D3-4A7C-9030-BBB74ECAF0E4}" destId="{F08055E7-192D-4352-B16D-C7B3203BCFD2}" srcOrd="1" destOrd="0" presId="urn:microsoft.com/office/officeart/2005/8/layout/hierarchy3"/>
    <dgm:cxn modelId="{1D39EFFF-F9C7-439F-BB41-C9DC33C7C70E}" type="presParOf" srcId="{F08055E7-192D-4352-B16D-C7B3203BCFD2}" destId="{7724AF4E-8380-48A3-89C6-09FAA05D8463}" srcOrd="0" destOrd="0" presId="urn:microsoft.com/office/officeart/2005/8/layout/hierarchy3"/>
    <dgm:cxn modelId="{372DBBAA-9F23-4A49-93F1-7E161E7495D0}" type="presParOf" srcId="{F08055E7-192D-4352-B16D-C7B3203BCFD2}" destId="{0ACF662F-AD5B-4226-A842-597124E2E35B}"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A097DF-01DE-4D18-ABC9-A3CA4A6D0B4A}" type="doc">
      <dgm:prSet loTypeId="urn:microsoft.com/office/officeart/2005/8/layout/vList2" loCatId="list" qsTypeId="urn:microsoft.com/office/officeart/2005/8/quickstyle/3d2#1" qsCatId="3D" csTypeId="urn:microsoft.com/office/officeart/2005/8/colors/accent1_1" csCatId="accent1" phldr="1"/>
      <dgm:spPr/>
      <dgm:t>
        <a:bodyPr/>
        <a:lstStyle/>
        <a:p>
          <a:endParaRPr lang="fil-PH"/>
        </a:p>
      </dgm:t>
    </dgm:pt>
    <dgm:pt modelId="{50CE4F17-7856-4D6A-8C6B-27015FE83B27}">
      <dgm:prSet phldrT="[Text]" custT="1">
        <dgm:style>
          <a:lnRef idx="2">
            <a:schemeClr val="accent5"/>
          </a:lnRef>
          <a:fillRef idx="1">
            <a:schemeClr val="lt1"/>
          </a:fillRef>
          <a:effectRef idx="0">
            <a:schemeClr val="accent5"/>
          </a:effectRef>
          <a:fontRef idx="minor">
            <a:schemeClr val="dk1"/>
          </a:fontRef>
        </dgm:style>
      </dgm:prSet>
      <dgm:spPr/>
      <dgm:t>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fil-PH" sz="2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is SBFM?</a:t>
          </a:r>
          <a:endParaRPr lang="fil-PH" sz="2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dgm:t>
    </dgm:pt>
    <dgm:pt modelId="{C105EB63-FC3B-4014-9555-058A704B86CD}" type="parTrans" cxnId="{21045059-FE67-4B9B-9DED-94BC55AE429E}">
      <dgm:prSet/>
      <dgm:spPr/>
      <dgm:t>
        <a:bodyPr/>
        <a:lstStyle/>
        <a:p>
          <a:endParaRPr lang="fil-PH"/>
        </a:p>
      </dgm:t>
    </dgm:pt>
    <dgm:pt modelId="{4665D561-13C3-4618-9804-8B2DB2BF05BA}" type="sibTrans" cxnId="{21045059-FE67-4B9B-9DED-94BC55AE429E}">
      <dgm:prSet/>
      <dgm:spPr/>
      <dgm:t>
        <a:bodyPr/>
        <a:lstStyle/>
        <a:p>
          <a:endParaRPr lang="fil-PH"/>
        </a:p>
      </dgm:t>
    </dgm:pt>
    <dgm:pt modelId="{89A6C625-766D-4413-A6ED-594640561833}">
      <dgm:prSet phldrT="[Text]" custT="1"/>
      <dgm:spPr/>
      <dgm:t>
        <a:bodyPr/>
        <a:lstStyle/>
        <a:p>
          <a:pPr algn="just"/>
          <a:r>
            <a:rPr lang="fil-PH" sz="2400" dirty="0" smtClean="0"/>
            <a:t>School-based Financial Management refer to activities undertaken or pursued by a school head and his/her designated staff who assist in the management of financial and relevant non-financial resources available to the school.</a:t>
          </a:r>
          <a:endParaRPr lang="fil-PH" sz="2400" dirty="0"/>
        </a:p>
      </dgm:t>
    </dgm:pt>
    <dgm:pt modelId="{FE6A48E2-CCF5-4E36-8332-F70EEDBD5C34}" type="parTrans" cxnId="{209A3E97-38F9-429C-99A2-4DB211E6D297}">
      <dgm:prSet/>
      <dgm:spPr/>
      <dgm:t>
        <a:bodyPr/>
        <a:lstStyle/>
        <a:p>
          <a:endParaRPr lang="fil-PH"/>
        </a:p>
      </dgm:t>
    </dgm:pt>
    <dgm:pt modelId="{3B150846-6155-46B1-B844-1AD089E8DC7D}" type="sibTrans" cxnId="{209A3E97-38F9-429C-99A2-4DB211E6D297}">
      <dgm:prSet/>
      <dgm:spPr/>
      <dgm:t>
        <a:bodyPr/>
        <a:lstStyle/>
        <a:p>
          <a:endParaRPr lang="fil-PH"/>
        </a:p>
      </dgm:t>
    </dgm:pt>
    <dgm:pt modelId="{A359561C-F4B4-49D7-A27C-7A83177A0502}">
      <dgm:prSet phldrT="[Text]" custT="1"/>
      <dgm:spPr/>
      <dgm:t>
        <a:bodyPr/>
        <a:lstStyle/>
        <a:p>
          <a:pPr algn="just"/>
          <a:r>
            <a:rPr lang="fil-PH" sz="2400" dirty="0" smtClean="0"/>
            <a:t>These are pursued aimed at maximizing the benefits that may be derived from the utilization of these resources and minimizing the attendant negative costs or effects of such</a:t>
          </a:r>
          <a:r>
            <a:rPr lang="fil-PH" sz="2400" u="none" dirty="0" smtClean="0"/>
            <a:t> activities</a:t>
          </a:r>
          <a:r>
            <a:rPr lang="fil-PH" sz="2400" dirty="0" smtClean="0"/>
            <a:t>.</a:t>
          </a:r>
          <a:endParaRPr lang="fil-PH" sz="2400" dirty="0"/>
        </a:p>
      </dgm:t>
    </dgm:pt>
    <dgm:pt modelId="{187A3BA7-2C83-45B5-A06C-9627A954A2D4}" type="parTrans" cxnId="{368A7601-DDF4-4138-AAB3-66A6B31699F9}">
      <dgm:prSet/>
      <dgm:spPr/>
      <dgm:t>
        <a:bodyPr/>
        <a:lstStyle/>
        <a:p>
          <a:endParaRPr lang="fil-PH"/>
        </a:p>
      </dgm:t>
    </dgm:pt>
    <dgm:pt modelId="{CA989E0C-0EFF-4855-84CF-6368EECD1430}" type="sibTrans" cxnId="{368A7601-DDF4-4138-AAB3-66A6B31699F9}">
      <dgm:prSet/>
      <dgm:spPr/>
      <dgm:t>
        <a:bodyPr/>
        <a:lstStyle/>
        <a:p>
          <a:endParaRPr lang="fil-PH"/>
        </a:p>
      </dgm:t>
    </dgm:pt>
    <dgm:pt modelId="{EDBE4D5A-3CE9-4219-AB65-DB9CFFA9A7B1}">
      <dgm:prSet phldrT="[Text]" custT="1"/>
      <dgm:spPr/>
      <dgm:t>
        <a:bodyPr/>
        <a:lstStyle/>
        <a:p>
          <a:pPr algn="just"/>
          <a:endParaRPr lang="fil-PH" sz="1600" dirty="0"/>
        </a:p>
      </dgm:t>
    </dgm:pt>
    <dgm:pt modelId="{A92D7ADD-7EA1-42DF-B25E-7325487AFFE4}" type="parTrans" cxnId="{8BE8AA82-8F81-44C8-9B25-50F9D4482B50}">
      <dgm:prSet/>
      <dgm:spPr/>
      <dgm:t>
        <a:bodyPr/>
        <a:lstStyle/>
        <a:p>
          <a:endParaRPr lang="en-US"/>
        </a:p>
      </dgm:t>
    </dgm:pt>
    <dgm:pt modelId="{FAE2D697-87AA-446B-84CF-B18C8B9BAE3E}" type="sibTrans" cxnId="{8BE8AA82-8F81-44C8-9B25-50F9D4482B50}">
      <dgm:prSet/>
      <dgm:spPr/>
      <dgm:t>
        <a:bodyPr/>
        <a:lstStyle/>
        <a:p>
          <a:endParaRPr lang="en-US"/>
        </a:p>
      </dgm:t>
    </dgm:pt>
    <dgm:pt modelId="{D4EE40E4-0864-4607-B1E8-B10EA49B7AC4}" type="pres">
      <dgm:prSet presAssocID="{4AA097DF-01DE-4D18-ABC9-A3CA4A6D0B4A}" presName="linear" presStyleCnt="0">
        <dgm:presLayoutVars>
          <dgm:animLvl val="lvl"/>
          <dgm:resizeHandles val="exact"/>
        </dgm:presLayoutVars>
      </dgm:prSet>
      <dgm:spPr/>
      <dgm:t>
        <a:bodyPr/>
        <a:lstStyle/>
        <a:p>
          <a:endParaRPr lang="fil-PH"/>
        </a:p>
      </dgm:t>
    </dgm:pt>
    <dgm:pt modelId="{0004A3E9-1D3F-46D6-BD50-D3EA52E7C131}" type="pres">
      <dgm:prSet presAssocID="{50CE4F17-7856-4D6A-8C6B-27015FE83B27}" presName="parentText" presStyleLbl="node1" presStyleIdx="0" presStyleCnt="1" custScaleY="84069" custLinFactNeighborY="-53283">
        <dgm:presLayoutVars>
          <dgm:chMax val="0"/>
          <dgm:bulletEnabled val="1"/>
        </dgm:presLayoutVars>
      </dgm:prSet>
      <dgm:spPr/>
      <dgm:t>
        <a:bodyPr/>
        <a:lstStyle/>
        <a:p>
          <a:endParaRPr lang="fil-PH"/>
        </a:p>
      </dgm:t>
    </dgm:pt>
    <dgm:pt modelId="{84D343B9-E580-499D-879B-9F7D6EA7AA68}" type="pres">
      <dgm:prSet presAssocID="{50CE4F17-7856-4D6A-8C6B-27015FE83B27}" presName="childText" presStyleLbl="revTx" presStyleIdx="0" presStyleCnt="1" custScaleY="17540" custLinFactNeighborY="-81845">
        <dgm:presLayoutVars>
          <dgm:bulletEnabled val="1"/>
        </dgm:presLayoutVars>
      </dgm:prSet>
      <dgm:spPr/>
      <dgm:t>
        <a:bodyPr/>
        <a:lstStyle/>
        <a:p>
          <a:endParaRPr lang="fil-PH"/>
        </a:p>
      </dgm:t>
    </dgm:pt>
  </dgm:ptLst>
  <dgm:cxnLst>
    <dgm:cxn modelId="{8BE8AA82-8F81-44C8-9B25-50F9D4482B50}" srcId="{50CE4F17-7856-4D6A-8C6B-27015FE83B27}" destId="{EDBE4D5A-3CE9-4219-AB65-DB9CFFA9A7B1}" srcOrd="1" destOrd="0" parTransId="{A92D7ADD-7EA1-42DF-B25E-7325487AFFE4}" sibTransId="{FAE2D697-87AA-446B-84CF-B18C8B9BAE3E}"/>
    <dgm:cxn modelId="{269427D2-9E59-47DF-9EF5-AF84F1BFBD32}" type="presOf" srcId="{50CE4F17-7856-4D6A-8C6B-27015FE83B27}" destId="{0004A3E9-1D3F-46D6-BD50-D3EA52E7C131}" srcOrd="0" destOrd="0" presId="urn:microsoft.com/office/officeart/2005/8/layout/vList2"/>
    <dgm:cxn modelId="{209A3E97-38F9-429C-99A2-4DB211E6D297}" srcId="{50CE4F17-7856-4D6A-8C6B-27015FE83B27}" destId="{89A6C625-766D-4413-A6ED-594640561833}" srcOrd="0" destOrd="0" parTransId="{FE6A48E2-CCF5-4E36-8332-F70EEDBD5C34}" sibTransId="{3B150846-6155-46B1-B844-1AD089E8DC7D}"/>
    <dgm:cxn modelId="{AE56C628-8717-4C84-BE59-81D1179CABCD}" type="presOf" srcId="{A359561C-F4B4-49D7-A27C-7A83177A0502}" destId="{84D343B9-E580-499D-879B-9F7D6EA7AA68}" srcOrd="0" destOrd="2" presId="urn:microsoft.com/office/officeart/2005/8/layout/vList2"/>
    <dgm:cxn modelId="{21045059-FE67-4B9B-9DED-94BC55AE429E}" srcId="{4AA097DF-01DE-4D18-ABC9-A3CA4A6D0B4A}" destId="{50CE4F17-7856-4D6A-8C6B-27015FE83B27}" srcOrd="0" destOrd="0" parTransId="{C105EB63-FC3B-4014-9555-058A704B86CD}" sibTransId="{4665D561-13C3-4618-9804-8B2DB2BF05BA}"/>
    <dgm:cxn modelId="{31EA869B-94E7-43AF-86E6-929E517A4B0F}" type="presOf" srcId="{89A6C625-766D-4413-A6ED-594640561833}" destId="{84D343B9-E580-499D-879B-9F7D6EA7AA68}" srcOrd="0" destOrd="0" presId="urn:microsoft.com/office/officeart/2005/8/layout/vList2"/>
    <dgm:cxn modelId="{1FBF90DE-805E-47A0-8AA0-8073B101FE6E}" type="presOf" srcId="{4AA097DF-01DE-4D18-ABC9-A3CA4A6D0B4A}" destId="{D4EE40E4-0864-4607-B1E8-B10EA49B7AC4}" srcOrd="0" destOrd="0" presId="urn:microsoft.com/office/officeart/2005/8/layout/vList2"/>
    <dgm:cxn modelId="{368A7601-DDF4-4138-AAB3-66A6B31699F9}" srcId="{50CE4F17-7856-4D6A-8C6B-27015FE83B27}" destId="{A359561C-F4B4-49D7-A27C-7A83177A0502}" srcOrd="2" destOrd="0" parTransId="{187A3BA7-2C83-45B5-A06C-9627A954A2D4}" sibTransId="{CA989E0C-0EFF-4855-84CF-6368EECD1430}"/>
    <dgm:cxn modelId="{C388BB2A-AD15-48EB-B920-E62726A16537}" type="presOf" srcId="{EDBE4D5A-3CE9-4219-AB65-DB9CFFA9A7B1}" destId="{84D343B9-E580-499D-879B-9F7D6EA7AA68}" srcOrd="0" destOrd="1" presId="urn:microsoft.com/office/officeart/2005/8/layout/vList2"/>
    <dgm:cxn modelId="{60D93143-0934-4F7A-8CAC-6D3911083D80}" type="presParOf" srcId="{D4EE40E4-0864-4607-B1E8-B10EA49B7AC4}" destId="{0004A3E9-1D3F-46D6-BD50-D3EA52E7C131}" srcOrd="0" destOrd="0" presId="urn:microsoft.com/office/officeart/2005/8/layout/vList2"/>
    <dgm:cxn modelId="{87F75439-4EEB-40E6-AF2E-63D17AFFD5E9}" type="presParOf" srcId="{D4EE40E4-0864-4607-B1E8-B10EA49B7AC4}" destId="{84D343B9-E580-499D-879B-9F7D6EA7AA6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E62AB5-06E1-40CA-9734-167FC54EF2D0}"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fil-PH"/>
        </a:p>
      </dgm:t>
    </dgm:pt>
    <dgm:pt modelId="{162A8E54-7232-46F8-B012-966A14E9B44E}">
      <dgm:prSet phldrT="[Text]"/>
      <dgm:spPr/>
      <dgm:t>
        <a:bodyPr/>
        <a:lstStyle/>
        <a:p>
          <a:r>
            <a:rPr lang="fil-PH" dirty="0" smtClean="0"/>
            <a:t>1. Fiscal Planning, budgeting</a:t>
          </a:r>
          <a:endParaRPr lang="fil-PH" dirty="0"/>
        </a:p>
      </dgm:t>
    </dgm:pt>
    <dgm:pt modelId="{A5E43904-CBDB-44E1-AB1D-9788EE1A82B9}" type="parTrans" cxnId="{A5140135-59A3-420E-9A1D-7B6AFCB6BB55}">
      <dgm:prSet/>
      <dgm:spPr/>
      <dgm:t>
        <a:bodyPr/>
        <a:lstStyle/>
        <a:p>
          <a:endParaRPr lang="fil-PH"/>
        </a:p>
      </dgm:t>
    </dgm:pt>
    <dgm:pt modelId="{53948054-98A9-4EF3-AB07-21E614024E67}" type="sibTrans" cxnId="{A5140135-59A3-420E-9A1D-7B6AFCB6BB55}">
      <dgm:prSet/>
      <dgm:spPr/>
      <dgm:t>
        <a:bodyPr/>
        <a:lstStyle/>
        <a:p>
          <a:endParaRPr lang="fil-PH"/>
        </a:p>
      </dgm:t>
    </dgm:pt>
    <dgm:pt modelId="{3FF0075D-80EC-420B-8734-199632CFC355}">
      <dgm:prSet phldrT="[Text]"/>
      <dgm:spPr/>
      <dgm:t>
        <a:bodyPr/>
        <a:lstStyle/>
        <a:p>
          <a:r>
            <a:rPr lang="fil-PH" dirty="0" smtClean="0"/>
            <a:t>2. Cashiering and disbursement</a:t>
          </a:r>
          <a:endParaRPr lang="fil-PH" dirty="0"/>
        </a:p>
      </dgm:t>
    </dgm:pt>
    <dgm:pt modelId="{28FEE95E-4B0A-472F-893F-9752A4C7657A}" type="parTrans" cxnId="{0A3ABC42-8287-4725-AA4B-FA5C0FDAD3EF}">
      <dgm:prSet/>
      <dgm:spPr/>
      <dgm:t>
        <a:bodyPr/>
        <a:lstStyle/>
        <a:p>
          <a:endParaRPr lang="fil-PH"/>
        </a:p>
      </dgm:t>
    </dgm:pt>
    <dgm:pt modelId="{26E0F6A5-7C90-4D50-BB33-5444CCE21279}" type="sibTrans" cxnId="{0A3ABC42-8287-4725-AA4B-FA5C0FDAD3EF}">
      <dgm:prSet/>
      <dgm:spPr/>
      <dgm:t>
        <a:bodyPr/>
        <a:lstStyle/>
        <a:p>
          <a:endParaRPr lang="fil-PH"/>
        </a:p>
      </dgm:t>
    </dgm:pt>
    <dgm:pt modelId="{25778FF0-F212-45F8-9F09-F0AC9A5DE004}">
      <dgm:prSet phldrT="[Text]"/>
      <dgm:spPr/>
      <dgm:t>
        <a:bodyPr/>
        <a:lstStyle/>
        <a:p>
          <a:r>
            <a:rPr lang="fil-PH" dirty="0" smtClean="0"/>
            <a:t>3. Accounting and recording</a:t>
          </a:r>
          <a:endParaRPr lang="fil-PH" dirty="0"/>
        </a:p>
      </dgm:t>
    </dgm:pt>
    <dgm:pt modelId="{22E17B66-ADAF-492E-8EFE-074AA6F82F0C}" type="parTrans" cxnId="{BBE71E65-47B2-4FE6-8F59-859D0EDE325B}">
      <dgm:prSet/>
      <dgm:spPr/>
      <dgm:t>
        <a:bodyPr/>
        <a:lstStyle/>
        <a:p>
          <a:endParaRPr lang="fil-PH"/>
        </a:p>
      </dgm:t>
    </dgm:pt>
    <dgm:pt modelId="{16C19700-7C08-4EA3-9A8D-8C2DE38C0031}" type="sibTrans" cxnId="{BBE71E65-47B2-4FE6-8F59-859D0EDE325B}">
      <dgm:prSet/>
      <dgm:spPr/>
      <dgm:t>
        <a:bodyPr/>
        <a:lstStyle/>
        <a:p>
          <a:endParaRPr lang="fil-PH"/>
        </a:p>
      </dgm:t>
    </dgm:pt>
    <dgm:pt modelId="{69AF6DB5-382D-4DD3-BA18-4D536637D54A}">
      <dgm:prSet phldrT="[Text]"/>
      <dgm:spPr/>
      <dgm:t>
        <a:bodyPr/>
        <a:lstStyle/>
        <a:p>
          <a:r>
            <a:rPr lang="fil-PH" dirty="0" smtClean="0"/>
            <a:t>4. Procurement</a:t>
          </a:r>
          <a:endParaRPr lang="fil-PH" dirty="0"/>
        </a:p>
      </dgm:t>
    </dgm:pt>
    <dgm:pt modelId="{36B77BAF-8C16-411A-B91F-134449DA7D69}" type="parTrans" cxnId="{9658856F-C017-4CC6-A2AA-BA70F5BAF9BB}">
      <dgm:prSet/>
      <dgm:spPr/>
      <dgm:t>
        <a:bodyPr/>
        <a:lstStyle/>
        <a:p>
          <a:endParaRPr lang="fil-PH"/>
        </a:p>
      </dgm:t>
    </dgm:pt>
    <dgm:pt modelId="{52D1A996-C01B-46EB-936B-797BC9EB0DAB}" type="sibTrans" cxnId="{9658856F-C017-4CC6-A2AA-BA70F5BAF9BB}">
      <dgm:prSet/>
      <dgm:spPr/>
      <dgm:t>
        <a:bodyPr/>
        <a:lstStyle/>
        <a:p>
          <a:endParaRPr lang="fil-PH"/>
        </a:p>
      </dgm:t>
    </dgm:pt>
    <dgm:pt modelId="{D58B7495-B0F4-4068-8F9E-C6EADB600DCE}">
      <dgm:prSet phldrT="[Text]"/>
      <dgm:spPr/>
      <dgm:t>
        <a:bodyPr/>
        <a:lstStyle/>
        <a:p>
          <a:r>
            <a:rPr lang="fil-PH" dirty="0" smtClean="0"/>
            <a:t>6. Physical and financial reporting</a:t>
          </a:r>
          <a:endParaRPr lang="fil-PH" dirty="0"/>
        </a:p>
      </dgm:t>
    </dgm:pt>
    <dgm:pt modelId="{F568DC08-0A77-49AD-A352-E672B97CE873}" type="parTrans" cxnId="{FA7987B7-133F-4566-A903-C2B24F8DC7C7}">
      <dgm:prSet/>
      <dgm:spPr/>
      <dgm:t>
        <a:bodyPr/>
        <a:lstStyle/>
        <a:p>
          <a:endParaRPr lang="fil-PH"/>
        </a:p>
      </dgm:t>
    </dgm:pt>
    <dgm:pt modelId="{74F6A753-2C8A-4834-B91F-32052A74163F}" type="sibTrans" cxnId="{FA7987B7-133F-4566-A903-C2B24F8DC7C7}">
      <dgm:prSet/>
      <dgm:spPr/>
      <dgm:t>
        <a:bodyPr/>
        <a:lstStyle/>
        <a:p>
          <a:endParaRPr lang="fil-PH"/>
        </a:p>
      </dgm:t>
    </dgm:pt>
    <dgm:pt modelId="{341891E7-3C8A-48AA-8442-C0938DC8E3FF}">
      <dgm:prSet phldrT="[Text]"/>
      <dgm:spPr/>
      <dgm:t>
        <a:bodyPr/>
        <a:lstStyle/>
        <a:p>
          <a:r>
            <a:rPr lang="fil-PH" dirty="0" smtClean="0"/>
            <a:t>5.  Asset and liability management, and</a:t>
          </a:r>
          <a:endParaRPr lang="fil-PH" dirty="0"/>
        </a:p>
      </dgm:t>
    </dgm:pt>
    <dgm:pt modelId="{7F3987C4-864E-4102-BE21-6C1DAE89CE23}" type="sibTrans" cxnId="{302C6283-4198-4A6B-8512-77266BE08B7A}">
      <dgm:prSet/>
      <dgm:spPr/>
      <dgm:t>
        <a:bodyPr/>
        <a:lstStyle/>
        <a:p>
          <a:endParaRPr lang="fil-PH"/>
        </a:p>
      </dgm:t>
    </dgm:pt>
    <dgm:pt modelId="{F8731156-B833-4764-8C38-96A478069849}" type="parTrans" cxnId="{302C6283-4198-4A6B-8512-77266BE08B7A}">
      <dgm:prSet/>
      <dgm:spPr/>
      <dgm:t>
        <a:bodyPr/>
        <a:lstStyle/>
        <a:p>
          <a:endParaRPr lang="fil-PH"/>
        </a:p>
      </dgm:t>
    </dgm:pt>
    <dgm:pt modelId="{DF6AE9A3-CB04-483C-86F1-041FA715972C}" type="pres">
      <dgm:prSet presAssocID="{84E62AB5-06E1-40CA-9734-167FC54EF2D0}" presName="linear" presStyleCnt="0">
        <dgm:presLayoutVars>
          <dgm:dir/>
          <dgm:animLvl val="lvl"/>
          <dgm:resizeHandles val="exact"/>
        </dgm:presLayoutVars>
      </dgm:prSet>
      <dgm:spPr/>
      <dgm:t>
        <a:bodyPr/>
        <a:lstStyle/>
        <a:p>
          <a:endParaRPr lang="fil-PH"/>
        </a:p>
      </dgm:t>
    </dgm:pt>
    <dgm:pt modelId="{CDD8E3AA-B62A-45C2-8201-06D62379841F}" type="pres">
      <dgm:prSet presAssocID="{162A8E54-7232-46F8-B012-966A14E9B44E}" presName="parentLin" presStyleCnt="0"/>
      <dgm:spPr/>
    </dgm:pt>
    <dgm:pt modelId="{7C5ED29C-2BDD-4935-BB48-23C5FC34FB7F}" type="pres">
      <dgm:prSet presAssocID="{162A8E54-7232-46F8-B012-966A14E9B44E}" presName="parentLeftMargin" presStyleLbl="node1" presStyleIdx="0" presStyleCnt="6"/>
      <dgm:spPr/>
      <dgm:t>
        <a:bodyPr/>
        <a:lstStyle/>
        <a:p>
          <a:endParaRPr lang="fil-PH"/>
        </a:p>
      </dgm:t>
    </dgm:pt>
    <dgm:pt modelId="{3CDDFE9D-2B7B-4CCB-A9DB-5C983E3C6009}" type="pres">
      <dgm:prSet presAssocID="{162A8E54-7232-46F8-B012-966A14E9B44E}" presName="parentText" presStyleLbl="node1" presStyleIdx="0" presStyleCnt="6">
        <dgm:presLayoutVars>
          <dgm:chMax val="0"/>
          <dgm:bulletEnabled val="1"/>
        </dgm:presLayoutVars>
      </dgm:prSet>
      <dgm:spPr/>
      <dgm:t>
        <a:bodyPr/>
        <a:lstStyle/>
        <a:p>
          <a:endParaRPr lang="fil-PH"/>
        </a:p>
      </dgm:t>
    </dgm:pt>
    <dgm:pt modelId="{BA08B79E-E50D-462D-A6F0-A40FC3FE1C47}" type="pres">
      <dgm:prSet presAssocID="{162A8E54-7232-46F8-B012-966A14E9B44E}" presName="negativeSpace" presStyleCnt="0"/>
      <dgm:spPr/>
    </dgm:pt>
    <dgm:pt modelId="{771CAAC5-9259-4E11-856F-9EDF2F803ED1}" type="pres">
      <dgm:prSet presAssocID="{162A8E54-7232-46F8-B012-966A14E9B44E}" presName="childText" presStyleLbl="conFgAcc1" presStyleIdx="0" presStyleCnt="6">
        <dgm:presLayoutVars>
          <dgm:bulletEnabled val="1"/>
        </dgm:presLayoutVars>
      </dgm:prSet>
      <dgm:spPr/>
    </dgm:pt>
    <dgm:pt modelId="{71E9759F-4F71-4BC3-B75C-66EF91997F00}" type="pres">
      <dgm:prSet presAssocID="{53948054-98A9-4EF3-AB07-21E614024E67}" presName="spaceBetweenRectangles" presStyleCnt="0"/>
      <dgm:spPr/>
    </dgm:pt>
    <dgm:pt modelId="{01E76F80-A5DF-4C7B-8154-45DA8A1F4D08}" type="pres">
      <dgm:prSet presAssocID="{3FF0075D-80EC-420B-8734-199632CFC355}" presName="parentLin" presStyleCnt="0"/>
      <dgm:spPr/>
    </dgm:pt>
    <dgm:pt modelId="{2E42A0AC-5903-4BA2-86C2-1B8EAFC582B3}" type="pres">
      <dgm:prSet presAssocID="{3FF0075D-80EC-420B-8734-199632CFC355}" presName="parentLeftMargin" presStyleLbl="node1" presStyleIdx="0" presStyleCnt="6"/>
      <dgm:spPr/>
      <dgm:t>
        <a:bodyPr/>
        <a:lstStyle/>
        <a:p>
          <a:endParaRPr lang="fil-PH"/>
        </a:p>
      </dgm:t>
    </dgm:pt>
    <dgm:pt modelId="{095DC3C4-88F9-4260-8C2B-3FCF734B528B}" type="pres">
      <dgm:prSet presAssocID="{3FF0075D-80EC-420B-8734-199632CFC355}" presName="parentText" presStyleLbl="node1" presStyleIdx="1" presStyleCnt="6">
        <dgm:presLayoutVars>
          <dgm:chMax val="0"/>
          <dgm:bulletEnabled val="1"/>
        </dgm:presLayoutVars>
      </dgm:prSet>
      <dgm:spPr/>
      <dgm:t>
        <a:bodyPr/>
        <a:lstStyle/>
        <a:p>
          <a:endParaRPr lang="fil-PH"/>
        </a:p>
      </dgm:t>
    </dgm:pt>
    <dgm:pt modelId="{46648AD4-4AEE-40BF-96D6-C1B47477F597}" type="pres">
      <dgm:prSet presAssocID="{3FF0075D-80EC-420B-8734-199632CFC355}" presName="negativeSpace" presStyleCnt="0"/>
      <dgm:spPr/>
    </dgm:pt>
    <dgm:pt modelId="{F9171443-9402-47C5-9E4A-9B8C1109D4E1}" type="pres">
      <dgm:prSet presAssocID="{3FF0075D-80EC-420B-8734-199632CFC355}" presName="childText" presStyleLbl="conFgAcc1" presStyleIdx="1" presStyleCnt="6">
        <dgm:presLayoutVars>
          <dgm:bulletEnabled val="1"/>
        </dgm:presLayoutVars>
      </dgm:prSet>
      <dgm:spPr/>
    </dgm:pt>
    <dgm:pt modelId="{65E6FF7D-14B6-4FB3-B44B-B824931F0EF8}" type="pres">
      <dgm:prSet presAssocID="{26E0F6A5-7C90-4D50-BB33-5444CCE21279}" presName="spaceBetweenRectangles" presStyleCnt="0"/>
      <dgm:spPr/>
    </dgm:pt>
    <dgm:pt modelId="{7B1C1711-C904-420D-B419-AECFDFD7E9AA}" type="pres">
      <dgm:prSet presAssocID="{25778FF0-F212-45F8-9F09-F0AC9A5DE004}" presName="parentLin" presStyleCnt="0"/>
      <dgm:spPr/>
    </dgm:pt>
    <dgm:pt modelId="{0555F04D-C9BC-4F53-BDE2-B148CB758F80}" type="pres">
      <dgm:prSet presAssocID="{25778FF0-F212-45F8-9F09-F0AC9A5DE004}" presName="parentLeftMargin" presStyleLbl="node1" presStyleIdx="1" presStyleCnt="6"/>
      <dgm:spPr/>
      <dgm:t>
        <a:bodyPr/>
        <a:lstStyle/>
        <a:p>
          <a:endParaRPr lang="fil-PH"/>
        </a:p>
      </dgm:t>
    </dgm:pt>
    <dgm:pt modelId="{2FCC2134-93DB-4FCC-A994-0DA1E2FE3347}" type="pres">
      <dgm:prSet presAssocID="{25778FF0-F212-45F8-9F09-F0AC9A5DE004}" presName="parentText" presStyleLbl="node1" presStyleIdx="2" presStyleCnt="6">
        <dgm:presLayoutVars>
          <dgm:chMax val="0"/>
          <dgm:bulletEnabled val="1"/>
        </dgm:presLayoutVars>
      </dgm:prSet>
      <dgm:spPr/>
      <dgm:t>
        <a:bodyPr/>
        <a:lstStyle/>
        <a:p>
          <a:endParaRPr lang="fil-PH"/>
        </a:p>
      </dgm:t>
    </dgm:pt>
    <dgm:pt modelId="{A33433C4-12C9-4068-820E-C9E39F6811D9}" type="pres">
      <dgm:prSet presAssocID="{25778FF0-F212-45F8-9F09-F0AC9A5DE004}" presName="negativeSpace" presStyleCnt="0"/>
      <dgm:spPr/>
    </dgm:pt>
    <dgm:pt modelId="{68946208-E8D7-43A8-B717-51CC994A0B05}" type="pres">
      <dgm:prSet presAssocID="{25778FF0-F212-45F8-9F09-F0AC9A5DE004}" presName="childText" presStyleLbl="conFgAcc1" presStyleIdx="2" presStyleCnt="6">
        <dgm:presLayoutVars>
          <dgm:bulletEnabled val="1"/>
        </dgm:presLayoutVars>
      </dgm:prSet>
      <dgm:spPr/>
    </dgm:pt>
    <dgm:pt modelId="{96B45F6D-64B2-46D0-8389-AEB47F70C080}" type="pres">
      <dgm:prSet presAssocID="{16C19700-7C08-4EA3-9A8D-8C2DE38C0031}" presName="spaceBetweenRectangles" presStyleCnt="0"/>
      <dgm:spPr/>
    </dgm:pt>
    <dgm:pt modelId="{CC8E47E3-07F5-4EC5-99E0-A093FF7205BE}" type="pres">
      <dgm:prSet presAssocID="{69AF6DB5-382D-4DD3-BA18-4D536637D54A}" presName="parentLin" presStyleCnt="0"/>
      <dgm:spPr/>
    </dgm:pt>
    <dgm:pt modelId="{20723371-DFDB-4771-9D6D-6FF08B027C8E}" type="pres">
      <dgm:prSet presAssocID="{69AF6DB5-382D-4DD3-BA18-4D536637D54A}" presName="parentLeftMargin" presStyleLbl="node1" presStyleIdx="2" presStyleCnt="6"/>
      <dgm:spPr/>
      <dgm:t>
        <a:bodyPr/>
        <a:lstStyle/>
        <a:p>
          <a:endParaRPr lang="fil-PH"/>
        </a:p>
      </dgm:t>
    </dgm:pt>
    <dgm:pt modelId="{AA0D6EF5-1CEC-475B-813A-6EC179CD2CAA}" type="pres">
      <dgm:prSet presAssocID="{69AF6DB5-382D-4DD3-BA18-4D536637D54A}" presName="parentText" presStyleLbl="node1" presStyleIdx="3" presStyleCnt="6">
        <dgm:presLayoutVars>
          <dgm:chMax val="0"/>
          <dgm:bulletEnabled val="1"/>
        </dgm:presLayoutVars>
      </dgm:prSet>
      <dgm:spPr/>
      <dgm:t>
        <a:bodyPr/>
        <a:lstStyle/>
        <a:p>
          <a:endParaRPr lang="fil-PH"/>
        </a:p>
      </dgm:t>
    </dgm:pt>
    <dgm:pt modelId="{AB5C83D2-33B7-4609-B7E9-34D27476706F}" type="pres">
      <dgm:prSet presAssocID="{69AF6DB5-382D-4DD3-BA18-4D536637D54A}" presName="negativeSpace" presStyleCnt="0"/>
      <dgm:spPr/>
    </dgm:pt>
    <dgm:pt modelId="{805A0BD9-2B36-4AB3-A6A1-6ED551E12F73}" type="pres">
      <dgm:prSet presAssocID="{69AF6DB5-382D-4DD3-BA18-4D536637D54A}" presName="childText" presStyleLbl="conFgAcc1" presStyleIdx="3" presStyleCnt="6">
        <dgm:presLayoutVars>
          <dgm:bulletEnabled val="1"/>
        </dgm:presLayoutVars>
      </dgm:prSet>
      <dgm:spPr/>
    </dgm:pt>
    <dgm:pt modelId="{09E72605-B319-4632-A1D3-F27FBE2CE514}" type="pres">
      <dgm:prSet presAssocID="{52D1A996-C01B-46EB-936B-797BC9EB0DAB}" presName="spaceBetweenRectangles" presStyleCnt="0"/>
      <dgm:spPr/>
    </dgm:pt>
    <dgm:pt modelId="{7D58579F-CAD4-4F11-80D3-2F82B27A7D38}" type="pres">
      <dgm:prSet presAssocID="{341891E7-3C8A-48AA-8442-C0938DC8E3FF}" presName="parentLin" presStyleCnt="0"/>
      <dgm:spPr/>
    </dgm:pt>
    <dgm:pt modelId="{55E6253E-9C18-4069-8F7F-728E27B75AF5}" type="pres">
      <dgm:prSet presAssocID="{341891E7-3C8A-48AA-8442-C0938DC8E3FF}" presName="parentLeftMargin" presStyleLbl="node1" presStyleIdx="3" presStyleCnt="6"/>
      <dgm:spPr/>
      <dgm:t>
        <a:bodyPr/>
        <a:lstStyle/>
        <a:p>
          <a:endParaRPr lang="fil-PH"/>
        </a:p>
      </dgm:t>
    </dgm:pt>
    <dgm:pt modelId="{73A6AE46-167E-4B71-A31D-14E538418591}" type="pres">
      <dgm:prSet presAssocID="{341891E7-3C8A-48AA-8442-C0938DC8E3FF}" presName="parentText" presStyleLbl="node1" presStyleIdx="4" presStyleCnt="6">
        <dgm:presLayoutVars>
          <dgm:chMax val="0"/>
          <dgm:bulletEnabled val="1"/>
        </dgm:presLayoutVars>
      </dgm:prSet>
      <dgm:spPr/>
      <dgm:t>
        <a:bodyPr/>
        <a:lstStyle/>
        <a:p>
          <a:endParaRPr lang="fil-PH"/>
        </a:p>
      </dgm:t>
    </dgm:pt>
    <dgm:pt modelId="{F382822F-8675-4D9A-BEF8-A0F94E2754B0}" type="pres">
      <dgm:prSet presAssocID="{341891E7-3C8A-48AA-8442-C0938DC8E3FF}" presName="negativeSpace" presStyleCnt="0"/>
      <dgm:spPr/>
    </dgm:pt>
    <dgm:pt modelId="{821FD513-2E30-4B05-8E2B-DD611A500A66}" type="pres">
      <dgm:prSet presAssocID="{341891E7-3C8A-48AA-8442-C0938DC8E3FF}" presName="childText" presStyleLbl="conFgAcc1" presStyleIdx="4" presStyleCnt="6">
        <dgm:presLayoutVars>
          <dgm:bulletEnabled val="1"/>
        </dgm:presLayoutVars>
      </dgm:prSet>
      <dgm:spPr/>
    </dgm:pt>
    <dgm:pt modelId="{07AF5631-5311-42C0-A045-8A4A8F14357A}" type="pres">
      <dgm:prSet presAssocID="{7F3987C4-864E-4102-BE21-6C1DAE89CE23}" presName="spaceBetweenRectangles" presStyleCnt="0"/>
      <dgm:spPr/>
    </dgm:pt>
    <dgm:pt modelId="{912E46FD-AD0A-4ED7-A6EE-89AB7A0CF295}" type="pres">
      <dgm:prSet presAssocID="{D58B7495-B0F4-4068-8F9E-C6EADB600DCE}" presName="parentLin" presStyleCnt="0"/>
      <dgm:spPr/>
    </dgm:pt>
    <dgm:pt modelId="{41C57484-DF8D-4B5A-9EDF-3B873A9864ED}" type="pres">
      <dgm:prSet presAssocID="{D58B7495-B0F4-4068-8F9E-C6EADB600DCE}" presName="parentLeftMargin" presStyleLbl="node1" presStyleIdx="4" presStyleCnt="6"/>
      <dgm:spPr/>
      <dgm:t>
        <a:bodyPr/>
        <a:lstStyle/>
        <a:p>
          <a:endParaRPr lang="fil-PH"/>
        </a:p>
      </dgm:t>
    </dgm:pt>
    <dgm:pt modelId="{D4F6AFB2-7B8A-469B-B8D0-AA61BC0139BB}" type="pres">
      <dgm:prSet presAssocID="{D58B7495-B0F4-4068-8F9E-C6EADB600DCE}" presName="parentText" presStyleLbl="node1" presStyleIdx="5" presStyleCnt="6">
        <dgm:presLayoutVars>
          <dgm:chMax val="0"/>
          <dgm:bulletEnabled val="1"/>
        </dgm:presLayoutVars>
      </dgm:prSet>
      <dgm:spPr/>
      <dgm:t>
        <a:bodyPr/>
        <a:lstStyle/>
        <a:p>
          <a:endParaRPr lang="fil-PH"/>
        </a:p>
      </dgm:t>
    </dgm:pt>
    <dgm:pt modelId="{3CEF933B-D64C-46F2-9A33-2E6F81C78C05}" type="pres">
      <dgm:prSet presAssocID="{D58B7495-B0F4-4068-8F9E-C6EADB600DCE}" presName="negativeSpace" presStyleCnt="0"/>
      <dgm:spPr/>
    </dgm:pt>
    <dgm:pt modelId="{14ABC6E9-90BB-48DC-9866-5277C9AB19B2}" type="pres">
      <dgm:prSet presAssocID="{D58B7495-B0F4-4068-8F9E-C6EADB600DCE}" presName="childText" presStyleLbl="conFgAcc1" presStyleIdx="5" presStyleCnt="6">
        <dgm:presLayoutVars>
          <dgm:bulletEnabled val="1"/>
        </dgm:presLayoutVars>
      </dgm:prSet>
      <dgm:spPr/>
    </dgm:pt>
  </dgm:ptLst>
  <dgm:cxnLst>
    <dgm:cxn modelId="{BBE71E65-47B2-4FE6-8F59-859D0EDE325B}" srcId="{84E62AB5-06E1-40CA-9734-167FC54EF2D0}" destId="{25778FF0-F212-45F8-9F09-F0AC9A5DE004}" srcOrd="2" destOrd="0" parTransId="{22E17B66-ADAF-492E-8EFE-074AA6F82F0C}" sibTransId="{16C19700-7C08-4EA3-9A8D-8C2DE38C0031}"/>
    <dgm:cxn modelId="{205FDCC7-B680-46ED-8C92-D03C527F9A45}" type="presOf" srcId="{341891E7-3C8A-48AA-8442-C0938DC8E3FF}" destId="{55E6253E-9C18-4069-8F7F-728E27B75AF5}" srcOrd="0" destOrd="0" presId="urn:microsoft.com/office/officeart/2005/8/layout/list1"/>
    <dgm:cxn modelId="{5A75154A-BDD1-4FFA-A47C-3DA4EF7BDEF5}" type="presOf" srcId="{25778FF0-F212-45F8-9F09-F0AC9A5DE004}" destId="{2FCC2134-93DB-4FCC-A994-0DA1E2FE3347}" srcOrd="1" destOrd="0" presId="urn:microsoft.com/office/officeart/2005/8/layout/list1"/>
    <dgm:cxn modelId="{7A8020C6-1E30-4AC3-8A3A-36A95033DE50}" type="presOf" srcId="{162A8E54-7232-46F8-B012-966A14E9B44E}" destId="{3CDDFE9D-2B7B-4CCB-A9DB-5C983E3C6009}" srcOrd="1" destOrd="0" presId="urn:microsoft.com/office/officeart/2005/8/layout/list1"/>
    <dgm:cxn modelId="{302C6283-4198-4A6B-8512-77266BE08B7A}" srcId="{84E62AB5-06E1-40CA-9734-167FC54EF2D0}" destId="{341891E7-3C8A-48AA-8442-C0938DC8E3FF}" srcOrd="4" destOrd="0" parTransId="{F8731156-B833-4764-8C38-96A478069849}" sibTransId="{7F3987C4-864E-4102-BE21-6C1DAE89CE23}"/>
    <dgm:cxn modelId="{66C345D3-3DD0-4806-A475-BF0D8A662FCD}" type="presOf" srcId="{69AF6DB5-382D-4DD3-BA18-4D536637D54A}" destId="{20723371-DFDB-4771-9D6D-6FF08B027C8E}" srcOrd="0" destOrd="0" presId="urn:microsoft.com/office/officeart/2005/8/layout/list1"/>
    <dgm:cxn modelId="{063DCD79-313D-4B13-916A-68A7DB8DCED8}" type="presOf" srcId="{25778FF0-F212-45F8-9F09-F0AC9A5DE004}" destId="{0555F04D-C9BC-4F53-BDE2-B148CB758F80}" srcOrd="0" destOrd="0" presId="urn:microsoft.com/office/officeart/2005/8/layout/list1"/>
    <dgm:cxn modelId="{428D1039-90EB-497B-8C01-9A2BA4E03245}" type="presOf" srcId="{D58B7495-B0F4-4068-8F9E-C6EADB600DCE}" destId="{41C57484-DF8D-4B5A-9EDF-3B873A9864ED}" srcOrd="0" destOrd="0" presId="urn:microsoft.com/office/officeart/2005/8/layout/list1"/>
    <dgm:cxn modelId="{9658856F-C017-4CC6-A2AA-BA70F5BAF9BB}" srcId="{84E62AB5-06E1-40CA-9734-167FC54EF2D0}" destId="{69AF6DB5-382D-4DD3-BA18-4D536637D54A}" srcOrd="3" destOrd="0" parTransId="{36B77BAF-8C16-411A-B91F-134449DA7D69}" sibTransId="{52D1A996-C01B-46EB-936B-797BC9EB0DAB}"/>
    <dgm:cxn modelId="{035B7939-24DA-4ABB-A35B-B5DC4DFC308C}" type="presOf" srcId="{162A8E54-7232-46F8-B012-966A14E9B44E}" destId="{7C5ED29C-2BDD-4935-BB48-23C5FC34FB7F}" srcOrd="0" destOrd="0" presId="urn:microsoft.com/office/officeart/2005/8/layout/list1"/>
    <dgm:cxn modelId="{0A3ABC42-8287-4725-AA4B-FA5C0FDAD3EF}" srcId="{84E62AB5-06E1-40CA-9734-167FC54EF2D0}" destId="{3FF0075D-80EC-420B-8734-199632CFC355}" srcOrd="1" destOrd="0" parTransId="{28FEE95E-4B0A-472F-893F-9752A4C7657A}" sibTransId="{26E0F6A5-7C90-4D50-BB33-5444CCE21279}"/>
    <dgm:cxn modelId="{FA7987B7-133F-4566-A903-C2B24F8DC7C7}" srcId="{84E62AB5-06E1-40CA-9734-167FC54EF2D0}" destId="{D58B7495-B0F4-4068-8F9E-C6EADB600DCE}" srcOrd="5" destOrd="0" parTransId="{F568DC08-0A77-49AD-A352-E672B97CE873}" sibTransId="{74F6A753-2C8A-4834-B91F-32052A74163F}"/>
    <dgm:cxn modelId="{A6990884-86C9-401D-A7FC-11E81E355905}" type="presOf" srcId="{341891E7-3C8A-48AA-8442-C0938DC8E3FF}" destId="{73A6AE46-167E-4B71-A31D-14E538418591}" srcOrd="1" destOrd="0" presId="urn:microsoft.com/office/officeart/2005/8/layout/list1"/>
    <dgm:cxn modelId="{861A00A3-5974-4603-9F56-99935098841D}" type="presOf" srcId="{3FF0075D-80EC-420B-8734-199632CFC355}" destId="{095DC3C4-88F9-4260-8C2B-3FCF734B528B}" srcOrd="1" destOrd="0" presId="urn:microsoft.com/office/officeart/2005/8/layout/list1"/>
    <dgm:cxn modelId="{E193FB83-5FB6-4E2E-AD1A-C075AE46F3DC}" type="presOf" srcId="{84E62AB5-06E1-40CA-9734-167FC54EF2D0}" destId="{DF6AE9A3-CB04-483C-86F1-041FA715972C}" srcOrd="0" destOrd="0" presId="urn:microsoft.com/office/officeart/2005/8/layout/list1"/>
    <dgm:cxn modelId="{8A3DDB8C-486F-4D36-B8C9-A05933A0F22A}" type="presOf" srcId="{69AF6DB5-382D-4DD3-BA18-4D536637D54A}" destId="{AA0D6EF5-1CEC-475B-813A-6EC179CD2CAA}" srcOrd="1" destOrd="0" presId="urn:microsoft.com/office/officeart/2005/8/layout/list1"/>
    <dgm:cxn modelId="{1F654028-E94E-4467-BE67-A40CD2A5E3AA}" type="presOf" srcId="{D58B7495-B0F4-4068-8F9E-C6EADB600DCE}" destId="{D4F6AFB2-7B8A-469B-B8D0-AA61BC0139BB}" srcOrd="1" destOrd="0" presId="urn:microsoft.com/office/officeart/2005/8/layout/list1"/>
    <dgm:cxn modelId="{B547B6C9-E50B-476E-B69A-5006CC52D351}" type="presOf" srcId="{3FF0075D-80EC-420B-8734-199632CFC355}" destId="{2E42A0AC-5903-4BA2-86C2-1B8EAFC582B3}" srcOrd="0" destOrd="0" presId="urn:microsoft.com/office/officeart/2005/8/layout/list1"/>
    <dgm:cxn modelId="{A5140135-59A3-420E-9A1D-7B6AFCB6BB55}" srcId="{84E62AB5-06E1-40CA-9734-167FC54EF2D0}" destId="{162A8E54-7232-46F8-B012-966A14E9B44E}" srcOrd="0" destOrd="0" parTransId="{A5E43904-CBDB-44E1-AB1D-9788EE1A82B9}" sibTransId="{53948054-98A9-4EF3-AB07-21E614024E67}"/>
    <dgm:cxn modelId="{452BF65F-89CC-497C-AE73-48D0C3379076}" type="presParOf" srcId="{DF6AE9A3-CB04-483C-86F1-041FA715972C}" destId="{CDD8E3AA-B62A-45C2-8201-06D62379841F}" srcOrd="0" destOrd="0" presId="urn:microsoft.com/office/officeart/2005/8/layout/list1"/>
    <dgm:cxn modelId="{18DD4D83-A7D6-4516-A285-0E2AA1281C1E}" type="presParOf" srcId="{CDD8E3AA-B62A-45C2-8201-06D62379841F}" destId="{7C5ED29C-2BDD-4935-BB48-23C5FC34FB7F}" srcOrd="0" destOrd="0" presId="urn:microsoft.com/office/officeart/2005/8/layout/list1"/>
    <dgm:cxn modelId="{A74194D7-5514-4892-9D5F-0A41474E9C62}" type="presParOf" srcId="{CDD8E3AA-B62A-45C2-8201-06D62379841F}" destId="{3CDDFE9D-2B7B-4CCB-A9DB-5C983E3C6009}" srcOrd="1" destOrd="0" presId="urn:microsoft.com/office/officeart/2005/8/layout/list1"/>
    <dgm:cxn modelId="{66B49832-D66B-4E21-B62D-F5AA40494185}" type="presParOf" srcId="{DF6AE9A3-CB04-483C-86F1-041FA715972C}" destId="{BA08B79E-E50D-462D-A6F0-A40FC3FE1C47}" srcOrd="1" destOrd="0" presId="urn:microsoft.com/office/officeart/2005/8/layout/list1"/>
    <dgm:cxn modelId="{D891D1D0-24AA-4091-A557-171630ADEBBC}" type="presParOf" srcId="{DF6AE9A3-CB04-483C-86F1-041FA715972C}" destId="{771CAAC5-9259-4E11-856F-9EDF2F803ED1}" srcOrd="2" destOrd="0" presId="urn:microsoft.com/office/officeart/2005/8/layout/list1"/>
    <dgm:cxn modelId="{AD880876-7FE1-4FEF-9C6D-A41CFC9A481F}" type="presParOf" srcId="{DF6AE9A3-CB04-483C-86F1-041FA715972C}" destId="{71E9759F-4F71-4BC3-B75C-66EF91997F00}" srcOrd="3" destOrd="0" presId="urn:microsoft.com/office/officeart/2005/8/layout/list1"/>
    <dgm:cxn modelId="{95A5CD70-C262-4D67-9827-E7D11070AE5D}" type="presParOf" srcId="{DF6AE9A3-CB04-483C-86F1-041FA715972C}" destId="{01E76F80-A5DF-4C7B-8154-45DA8A1F4D08}" srcOrd="4" destOrd="0" presId="urn:microsoft.com/office/officeart/2005/8/layout/list1"/>
    <dgm:cxn modelId="{1DC05346-4A44-47F4-874A-83E25D437E1C}" type="presParOf" srcId="{01E76F80-A5DF-4C7B-8154-45DA8A1F4D08}" destId="{2E42A0AC-5903-4BA2-86C2-1B8EAFC582B3}" srcOrd="0" destOrd="0" presId="urn:microsoft.com/office/officeart/2005/8/layout/list1"/>
    <dgm:cxn modelId="{E10FEF88-CDF3-4724-9C10-ACB747AD4083}" type="presParOf" srcId="{01E76F80-A5DF-4C7B-8154-45DA8A1F4D08}" destId="{095DC3C4-88F9-4260-8C2B-3FCF734B528B}" srcOrd="1" destOrd="0" presId="urn:microsoft.com/office/officeart/2005/8/layout/list1"/>
    <dgm:cxn modelId="{2BD0AC57-1428-4C98-85B9-02A824C34942}" type="presParOf" srcId="{DF6AE9A3-CB04-483C-86F1-041FA715972C}" destId="{46648AD4-4AEE-40BF-96D6-C1B47477F597}" srcOrd="5" destOrd="0" presId="urn:microsoft.com/office/officeart/2005/8/layout/list1"/>
    <dgm:cxn modelId="{584184A6-8969-4DA2-A94A-B698870240F7}" type="presParOf" srcId="{DF6AE9A3-CB04-483C-86F1-041FA715972C}" destId="{F9171443-9402-47C5-9E4A-9B8C1109D4E1}" srcOrd="6" destOrd="0" presId="urn:microsoft.com/office/officeart/2005/8/layout/list1"/>
    <dgm:cxn modelId="{B3CBB9E5-C655-4668-B6EF-736C92A57103}" type="presParOf" srcId="{DF6AE9A3-CB04-483C-86F1-041FA715972C}" destId="{65E6FF7D-14B6-4FB3-B44B-B824931F0EF8}" srcOrd="7" destOrd="0" presId="urn:microsoft.com/office/officeart/2005/8/layout/list1"/>
    <dgm:cxn modelId="{5D357E7F-AFBF-4895-9C5B-84E491D4B483}" type="presParOf" srcId="{DF6AE9A3-CB04-483C-86F1-041FA715972C}" destId="{7B1C1711-C904-420D-B419-AECFDFD7E9AA}" srcOrd="8" destOrd="0" presId="urn:microsoft.com/office/officeart/2005/8/layout/list1"/>
    <dgm:cxn modelId="{F44CDCC5-9545-489A-8DCC-EDF7AA2DD06A}" type="presParOf" srcId="{7B1C1711-C904-420D-B419-AECFDFD7E9AA}" destId="{0555F04D-C9BC-4F53-BDE2-B148CB758F80}" srcOrd="0" destOrd="0" presId="urn:microsoft.com/office/officeart/2005/8/layout/list1"/>
    <dgm:cxn modelId="{9F479D29-0F6C-41C4-B137-5D0105EAEA2F}" type="presParOf" srcId="{7B1C1711-C904-420D-B419-AECFDFD7E9AA}" destId="{2FCC2134-93DB-4FCC-A994-0DA1E2FE3347}" srcOrd="1" destOrd="0" presId="urn:microsoft.com/office/officeart/2005/8/layout/list1"/>
    <dgm:cxn modelId="{AEEC23E4-E418-4F43-9BC4-10B9358316E2}" type="presParOf" srcId="{DF6AE9A3-CB04-483C-86F1-041FA715972C}" destId="{A33433C4-12C9-4068-820E-C9E39F6811D9}" srcOrd="9" destOrd="0" presId="urn:microsoft.com/office/officeart/2005/8/layout/list1"/>
    <dgm:cxn modelId="{208D424C-E692-442E-85EF-3EE6268ECEC6}" type="presParOf" srcId="{DF6AE9A3-CB04-483C-86F1-041FA715972C}" destId="{68946208-E8D7-43A8-B717-51CC994A0B05}" srcOrd="10" destOrd="0" presId="urn:microsoft.com/office/officeart/2005/8/layout/list1"/>
    <dgm:cxn modelId="{56CDDD5C-1C33-44FA-BD02-EC07C8ED70A0}" type="presParOf" srcId="{DF6AE9A3-CB04-483C-86F1-041FA715972C}" destId="{96B45F6D-64B2-46D0-8389-AEB47F70C080}" srcOrd="11" destOrd="0" presId="urn:microsoft.com/office/officeart/2005/8/layout/list1"/>
    <dgm:cxn modelId="{75AD04B2-761F-4EF9-A6D2-499D9A5DE73D}" type="presParOf" srcId="{DF6AE9A3-CB04-483C-86F1-041FA715972C}" destId="{CC8E47E3-07F5-4EC5-99E0-A093FF7205BE}" srcOrd="12" destOrd="0" presId="urn:microsoft.com/office/officeart/2005/8/layout/list1"/>
    <dgm:cxn modelId="{6E4A3508-27AB-4E88-A1F9-1AD01B31B965}" type="presParOf" srcId="{CC8E47E3-07F5-4EC5-99E0-A093FF7205BE}" destId="{20723371-DFDB-4771-9D6D-6FF08B027C8E}" srcOrd="0" destOrd="0" presId="urn:microsoft.com/office/officeart/2005/8/layout/list1"/>
    <dgm:cxn modelId="{E0ECBA6F-8325-46E4-A10E-B43CB1724D61}" type="presParOf" srcId="{CC8E47E3-07F5-4EC5-99E0-A093FF7205BE}" destId="{AA0D6EF5-1CEC-475B-813A-6EC179CD2CAA}" srcOrd="1" destOrd="0" presId="urn:microsoft.com/office/officeart/2005/8/layout/list1"/>
    <dgm:cxn modelId="{658A4C41-5A41-4E8C-A8E2-E07C1F37B806}" type="presParOf" srcId="{DF6AE9A3-CB04-483C-86F1-041FA715972C}" destId="{AB5C83D2-33B7-4609-B7E9-34D27476706F}" srcOrd="13" destOrd="0" presId="urn:microsoft.com/office/officeart/2005/8/layout/list1"/>
    <dgm:cxn modelId="{0EC853DF-E38B-4628-BC32-73883C000955}" type="presParOf" srcId="{DF6AE9A3-CB04-483C-86F1-041FA715972C}" destId="{805A0BD9-2B36-4AB3-A6A1-6ED551E12F73}" srcOrd="14" destOrd="0" presId="urn:microsoft.com/office/officeart/2005/8/layout/list1"/>
    <dgm:cxn modelId="{5D003F5E-9DAE-49DA-8641-020CEBEEA1CB}" type="presParOf" srcId="{DF6AE9A3-CB04-483C-86F1-041FA715972C}" destId="{09E72605-B319-4632-A1D3-F27FBE2CE514}" srcOrd="15" destOrd="0" presId="urn:microsoft.com/office/officeart/2005/8/layout/list1"/>
    <dgm:cxn modelId="{8781326B-8969-401E-B76B-706BCB73A424}" type="presParOf" srcId="{DF6AE9A3-CB04-483C-86F1-041FA715972C}" destId="{7D58579F-CAD4-4F11-80D3-2F82B27A7D38}" srcOrd="16" destOrd="0" presId="urn:microsoft.com/office/officeart/2005/8/layout/list1"/>
    <dgm:cxn modelId="{E852CBA9-FDF7-4C76-AC8C-41F81D260002}" type="presParOf" srcId="{7D58579F-CAD4-4F11-80D3-2F82B27A7D38}" destId="{55E6253E-9C18-4069-8F7F-728E27B75AF5}" srcOrd="0" destOrd="0" presId="urn:microsoft.com/office/officeart/2005/8/layout/list1"/>
    <dgm:cxn modelId="{E19567E3-97F6-49A7-8252-6F1AD5EC1C87}" type="presParOf" srcId="{7D58579F-CAD4-4F11-80D3-2F82B27A7D38}" destId="{73A6AE46-167E-4B71-A31D-14E538418591}" srcOrd="1" destOrd="0" presId="urn:microsoft.com/office/officeart/2005/8/layout/list1"/>
    <dgm:cxn modelId="{65D76589-529D-42E6-A174-4D21DA98EEB4}" type="presParOf" srcId="{DF6AE9A3-CB04-483C-86F1-041FA715972C}" destId="{F382822F-8675-4D9A-BEF8-A0F94E2754B0}" srcOrd="17" destOrd="0" presId="urn:microsoft.com/office/officeart/2005/8/layout/list1"/>
    <dgm:cxn modelId="{951AFECA-FE2E-4342-A79B-9F967F0E604F}" type="presParOf" srcId="{DF6AE9A3-CB04-483C-86F1-041FA715972C}" destId="{821FD513-2E30-4B05-8E2B-DD611A500A66}" srcOrd="18" destOrd="0" presId="urn:microsoft.com/office/officeart/2005/8/layout/list1"/>
    <dgm:cxn modelId="{F917FEC0-F335-476F-83EA-F4DB094A5708}" type="presParOf" srcId="{DF6AE9A3-CB04-483C-86F1-041FA715972C}" destId="{07AF5631-5311-42C0-A045-8A4A8F14357A}" srcOrd="19" destOrd="0" presId="urn:microsoft.com/office/officeart/2005/8/layout/list1"/>
    <dgm:cxn modelId="{5DD9CEC5-8045-4651-B385-2EE9F61ADB24}" type="presParOf" srcId="{DF6AE9A3-CB04-483C-86F1-041FA715972C}" destId="{912E46FD-AD0A-4ED7-A6EE-89AB7A0CF295}" srcOrd="20" destOrd="0" presId="urn:microsoft.com/office/officeart/2005/8/layout/list1"/>
    <dgm:cxn modelId="{B4DAFD43-A645-49A7-A518-AA3B887CD5A4}" type="presParOf" srcId="{912E46FD-AD0A-4ED7-A6EE-89AB7A0CF295}" destId="{41C57484-DF8D-4B5A-9EDF-3B873A9864ED}" srcOrd="0" destOrd="0" presId="urn:microsoft.com/office/officeart/2005/8/layout/list1"/>
    <dgm:cxn modelId="{F1009780-450D-4E22-AB13-03B541C47827}" type="presParOf" srcId="{912E46FD-AD0A-4ED7-A6EE-89AB7A0CF295}" destId="{D4F6AFB2-7B8A-469B-B8D0-AA61BC0139BB}" srcOrd="1" destOrd="0" presId="urn:microsoft.com/office/officeart/2005/8/layout/list1"/>
    <dgm:cxn modelId="{733C016C-7495-44EA-B769-A10234E505EF}" type="presParOf" srcId="{DF6AE9A3-CB04-483C-86F1-041FA715972C}" destId="{3CEF933B-D64C-46F2-9A33-2E6F81C78C05}" srcOrd="21" destOrd="0" presId="urn:microsoft.com/office/officeart/2005/8/layout/list1"/>
    <dgm:cxn modelId="{6FD590FB-7AEB-42D3-A835-953D55FF57D4}" type="presParOf" srcId="{DF6AE9A3-CB04-483C-86F1-041FA715972C}" destId="{14ABC6E9-90BB-48DC-9866-5277C9AB19B2}"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A097DF-01DE-4D18-ABC9-A3CA4A6D0B4A}" type="doc">
      <dgm:prSet loTypeId="urn:microsoft.com/office/officeart/2005/8/layout/vList2" loCatId="list" qsTypeId="urn:microsoft.com/office/officeart/2005/8/quickstyle/3d2#2" qsCatId="3D" csTypeId="urn:microsoft.com/office/officeart/2005/8/colors/accent1_1" csCatId="accent1" phldr="1"/>
      <dgm:spPr/>
      <dgm:t>
        <a:bodyPr/>
        <a:lstStyle/>
        <a:p>
          <a:endParaRPr lang="fil-PH"/>
        </a:p>
      </dgm:t>
    </dgm:pt>
    <dgm:pt modelId="{50CE4F17-7856-4D6A-8C6B-27015FE83B27}">
      <dgm:prSet phldrT="[Text]" custT="1">
        <dgm:style>
          <a:lnRef idx="2">
            <a:schemeClr val="accent5"/>
          </a:lnRef>
          <a:fillRef idx="1">
            <a:schemeClr val="lt1"/>
          </a:fillRef>
          <a:effectRef idx="0">
            <a:schemeClr val="accent5"/>
          </a:effectRef>
          <a:fontRef idx="minor">
            <a:schemeClr val="dk1"/>
          </a:fontRef>
        </dgm:style>
      </dgm:prSet>
      <dgm:spPr/>
      <dgm:t>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fil-PH" sz="2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IS SCHOOL IMPROVEMENT PLAN (sip)?</a:t>
          </a:r>
          <a:endParaRPr lang="fil-PH" sz="2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dgm:t>
    </dgm:pt>
    <dgm:pt modelId="{C105EB63-FC3B-4014-9555-058A704B86CD}" type="parTrans" cxnId="{21045059-FE67-4B9B-9DED-94BC55AE429E}">
      <dgm:prSet/>
      <dgm:spPr/>
      <dgm:t>
        <a:bodyPr/>
        <a:lstStyle/>
        <a:p>
          <a:endParaRPr lang="fil-PH"/>
        </a:p>
      </dgm:t>
    </dgm:pt>
    <dgm:pt modelId="{4665D561-13C3-4618-9804-8B2DB2BF05BA}" type="sibTrans" cxnId="{21045059-FE67-4B9B-9DED-94BC55AE429E}">
      <dgm:prSet/>
      <dgm:spPr/>
      <dgm:t>
        <a:bodyPr/>
        <a:lstStyle/>
        <a:p>
          <a:endParaRPr lang="fil-PH"/>
        </a:p>
      </dgm:t>
    </dgm:pt>
    <dgm:pt modelId="{89A6C625-766D-4413-A6ED-594640561833}">
      <dgm:prSet phldrT="[Text]" custT="1"/>
      <dgm:spPr/>
      <dgm:t>
        <a:bodyPr/>
        <a:lstStyle/>
        <a:p>
          <a:pPr algn="just"/>
          <a:endParaRPr lang="fil-PH" sz="2800" dirty="0"/>
        </a:p>
      </dgm:t>
    </dgm:pt>
    <dgm:pt modelId="{FE6A48E2-CCF5-4E36-8332-F70EEDBD5C34}" type="parTrans" cxnId="{209A3E97-38F9-429C-99A2-4DB211E6D297}">
      <dgm:prSet/>
      <dgm:spPr/>
      <dgm:t>
        <a:bodyPr/>
        <a:lstStyle/>
        <a:p>
          <a:endParaRPr lang="fil-PH"/>
        </a:p>
      </dgm:t>
    </dgm:pt>
    <dgm:pt modelId="{3B150846-6155-46B1-B844-1AD089E8DC7D}" type="sibTrans" cxnId="{209A3E97-38F9-429C-99A2-4DB211E6D297}">
      <dgm:prSet/>
      <dgm:spPr/>
      <dgm:t>
        <a:bodyPr/>
        <a:lstStyle/>
        <a:p>
          <a:endParaRPr lang="fil-PH"/>
        </a:p>
      </dgm:t>
    </dgm:pt>
    <dgm:pt modelId="{F7256F32-E780-4D9E-B260-C08E9D9F9DDA}">
      <dgm:prSet phldrT="[Text]" custT="1"/>
      <dgm:spPr/>
      <dgm:t>
        <a:bodyPr/>
        <a:lstStyle/>
        <a:p>
          <a:pPr algn="just"/>
          <a:r>
            <a:rPr lang="fil-PH" sz="2800" dirty="0" smtClean="0"/>
            <a:t>SIP a medium term fiscal plan which in essence is the major fiscal planning activity of the school</a:t>
          </a:r>
          <a:endParaRPr lang="fil-PH" sz="2800" dirty="0"/>
        </a:p>
      </dgm:t>
    </dgm:pt>
    <dgm:pt modelId="{BB6323DA-99DF-472E-A909-063400063C61}" type="parTrans" cxnId="{8A00A73E-D985-4A3E-85A8-3FF1B9C18DF4}">
      <dgm:prSet/>
      <dgm:spPr/>
      <dgm:t>
        <a:bodyPr/>
        <a:lstStyle/>
        <a:p>
          <a:endParaRPr lang="fil-PH"/>
        </a:p>
      </dgm:t>
    </dgm:pt>
    <dgm:pt modelId="{0F95B832-0AF5-4633-A61C-045395BB26EC}" type="sibTrans" cxnId="{8A00A73E-D985-4A3E-85A8-3FF1B9C18DF4}">
      <dgm:prSet/>
      <dgm:spPr/>
      <dgm:t>
        <a:bodyPr/>
        <a:lstStyle/>
        <a:p>
          <a:endParaRPr lang="fil-PH"/>
        </a:p>
      </dgm:t>
    </dgm:pt>
    <dgm:pt modelId="{F7F3B17F-6CA6-4476-8999-18D7775C20AF}">
      <dgm:prSet phldrT="[Text]" custT="1"/>
      <dgm:spPr/>
      <dgm:t>
        <a:bodyPr/>
        <a:lstStyle/>
        <a:p>
          <a:pPr algn="just"/>
          <a:r>
            <a:rPr lang="fil-PH" sz="2800" dirty="0" smtClean="0"/>
            <a:t>Covers three (3) years of planned operation</a:t>
          </a:r>
          <a:endParaRPr lang="fil-PH" sz="2800" dirty="0"/>
        </a:p>
      </dgm:t>
    </dgm:pt>
    <dgm:pt modelId="{7F9D21AC-F05E-4879-9F44-CEB1319C830C}" type="parTrans" cxnId="{9D36EDC3-C277-4BE0-9B1F-9FBC89864DF9}">
      <dgm:prSet/>
      <dgm:spPr/>
      <dgm:t>
        <a:bodyPr/>
        <a:lstStyle/>
        <a:p>
          <a:endParaRPr lang="fil-PH"/>
        </a:p>
      </dgm:t>
    </dgm:pt>
    <dgm:pt modelId="{0B082B40-CB79-4FD6-9958-A73FDBFA51D1}" type="sibTrans" cxnId="{9D36EDC3-C277-4BE0-9B1F-9FBC89864DF9}">
      <dgm:prSet/>
      <dgm:spPr/>
      <dgm:t>
        <a:bodyPr/>
        <a:lstStyle/>
        <a:p>
          <a:endParaRPr lang="fil-PH"/>
        </a:p>
      </dgm:t>
    </dgm:pt>
    <dgm:pt modelId="{C704DD51-2A25-4E54-8FFE-5ED3DBAAAB44}">
      <dgm:prSet phldrT="[Text]" custT="1"/>
      <dgm:spPr/>
      <dgm:t>
        <a:bodyPr/>
        <a:lstStyle/>
        <a:p>
          <a:pPr algn="just"/>
          <a:r>
            <a:rPr lang="fil-PH" sz="2800" u="sng" dirty="0" smtClean="0">
              <a:hlinkClick xmlns:r="http://schemas.openxmlformats.org/officeDocument/2006/relationships" r:id="rId1" action="ppaction://hlinkfile"/>
            </a:rPr>
            <a:t>DO No. 44, s. 2015</a:t>
          </a:r>
          <a:r>
            <a:rPr lang="fil-PH" sz="2800" u="none" dirty="0" smtClean="0"/>
            <a:t> details the guidelines for the preparation of the SIP</a:t>
          </a:r>
          <a:endParaRPr lang="fil-PH" sz="2800" u="none" dirty="0"/>
        </a:p>
      </dgm:t>
    </dgm:pt>
    <dgm:pt modelId="{A29B8151-0979-43BA-9FF0-B27CF56F672A}" type="parTrans" cxnId="{A1214475-2FD9-44F3-AB7C-5439AB28120B}">
      <dgm:prSet/>
      <dgm:spPr/>
      <dgm:t>
        <a:bodyPr/>
        <a:lstStyle/>
        <a:p>
          <a:endParaRPr lang="fil-PH"/>
        </a:p>
      </dgm:t>
    </dgm:pt>
    <dgm:pt modelId="{60CA57E2-2D5A-4DF1-A885-2634115289BD}" type="sibTrans" cxnId="{A1214475-2FD9-44F3-AB7C-5439AB28120B}">
      <dgm:prSet/>
      <dgm:spPr/>
      <dgm:t>
        <a:bodyPr/>
        <a:lstStyle/>
        <a:p>
          <a:endParaRPr lang="fil-PH"/>
        </a:p>
      </dgm:t>
    </dgm:pt>
    <dgm:pt modelId="{D4EE40E4-0864-4607-B1E8-B10EA49B7AC4}" type="pres">
      <dgm:prSet presAssocID="{4AA097DF-01DE-4D18-ABC9-A3CA4A6D0B4A}" presName="linear" presStyleCnt="0">
        <dgm:presLayoutVars>
          <dgm:animLvl val="lvl"/>
          <dgm:resizeHandles val="exact"/>
        </dgm:presLayoutVars>
      </dgm:prSet>
      <dgm:spPr/>
      <dgm:t>
        <a:bodyPr/>
        <a:lstStyle/>
        <a:p>
          <a:endParaRPr lang="fil-PH"/>
        </a:p>
      </dgm:t>
    </dgm:pt>
    <dgm:pt modelId="{0004A3E9-1D3F-46D6-BD50-D3EA52E7C131}" type="pres">
      <dgm:prSet presAssocID="{50CE4F17-7856-4D6A-8C6B-27015FE83B27}" presName="parentText" presStyleLbl="node1" presStyleIdx="0" presStyleCnt="1" custScaleY="84069" custLinFactNeighborX="1869" custLinFactNeighborY="-53283">
        <dgm:presLayoutVars>
          <dgm:chMax val="0"/>
          <dgm:bulletEnabled val="1"/>
        </dgm:presLayoutVars>
      </dgm:prSet>
      <dgm:spPr/>
      <dgm:t>
        <a:bodyPr/>
        <a:lstStyle/>
        <a:p>
          <a:endParaRPr lang="fil-PH"/>
        </a:p>
      </dgm:t>
    </dgm:pt>
    <dgm:pt modelId="{84D343B9-E580-499D-879B-9F7D6EA7AA68}" type="pres">
      <dgm:prSet presAssocID="{50CE4F17-7856-4D6A-8C6B-27015FE83B27}" presName="childText" presStyleLbl="revTx" presStyleIdx="0" presStyleCnt="1" custScaleY="17540" custLinFactNeighborY="-81845">
        <dgm:presLayoutVars>
          <dgm:bulletEnabled val="1"/>
        </dgm:presLayoutVars>
      </dgm:prSet>
      <dgm:spPr/>
      <dgm:t>
        <a:bodyPr/>
        <a:lstStyle/>
        <a:p>
          <a:endParaRPr lang="fil-PH"/>
        </a:p>
      </dgm:t>
    </dgm:pt>
  </dgm:ptLst>
  <dgm:cxnLst>
    <dgm:cxn modelId="{B6717F58-FF9F-4996-8726-3033F8318D51}" type="presOf" srcId="{F7F3B17F-6CA6-4476-8999-18D7775C20AF}" destId="{84D343B9-E580-499D-879B-9F7D6EA7AA68}" srcOrd="0" destOrd="2" presId="urn:microsoft.com/office/officeart/2005/8/layout/vList2"/>
    <dgm:cxn modelId="{3F314C2C-D65A-4522-9272-30F2FE08F95D}" type="presOf" srcId="{4AA097DF-01DE-4D18-ABC9-A3CA4A6D0B4A}" destId="{D4EE40E4-0864-4607-B1E8-B10EA49B7AC4}" srcOrd="0" destOrd="0" presId="urn:microsoft.com/office/officeart/2005/8/layout/vList2"/>
    <dgm:cxn modelId="{2ADA1697-25D8-433B-976D-7BF2D3129E2B}" type="presOf" srcId="{89A6C625-766D-4413-A6ED-594640561833}" destId="{84D343B9-E580-499D-879B-9F7D6EA7AA68}" srcOrd="0" destOrd="0" presId="urn:microsoft.com/office/officeart/2005/8/layout/vList2"/>
    <dgm:cxn modelId="{203CA36A-0CB5-410D-A72A-C818AC37FA11}" type="presOf" srcId="{50CE4F17-7856-4D6A-8C6B-27015FE83B27}" destId="{0004A3E9-1D3F-46D6-BD50-D3EA52E7C131}" srcOrd="0" destOrd="0" presId="urn:microsoft.com/office/officeart/2005/8/layout/vList2"/>
    <dgm:cxn modelId="{209A3E97-38F9-429C-99A2-4DB211E6D297}" srcId="{50CE4F17-7856-4D6A-8C6B-27015FE83B27}" destId="{89A6C625-766D-4413-A6ED-594640561833}" srcOrd="0" destOrd="0" parTransId="{FE6A48E2-CCF5-4E36-8332-F70EEDBD5C34}" sibTransId="{3B150846-6155-46B1-B844-1AD089E8DC7D}"/>
    <dgm:cxn modelId="{9EA8B827-8FC8-464A-BC3F-01454421984C}" type="presOf" srcId="{C704DD51-2A25-4E54-8FFE-5ED3DBAAAB44}" destId="{84D343B9-E580-499D-879B-9F7D6EA7AA68}" srcOrd="0" destOrd="3" presId="urn:microsoft.com/office/officeart/2005/8/layout/vList2"/>
    <dgm:cxn modelId="{21045059-FE67-4B9B-9DED-94BC55AE429E}" srcId="{4AA097DF-01DE-4D18-ABC9-A3CA4A6D0B4A}" destId="{50CE4F17-7856-4D6A-8C6B-27015FE83B27}" srcOrd="0" destOrd="0" parTransId="{C105EB63-FC3B-4014-9555-058A704B86CD}" sibTransId="{4665D561-13C3-4618-9804-8B2DB2BF05BA}"/>
    <dgm:cxn modelId="{8A00A73E-D985-4A3E-85A8-3FF1B9C18DF4}" srcId="{50CE4F17-7856-4D6A-8C6B-27015FE83B27}" destId="{F7256F32-E780-4D9E-B260-C08E9D9F9DDA}" srcOrd="1" destOrd="0" parTransId="{BB6323DA-99DF-472E-A909-063400063C61}" sibTransId="{0F95B832-0AF5-4633-A61C-045395BB26EC}"/>
    <dgm:cxn modelId="{9D36EDC3-C277-4BE0-9B1F-9FBC89864DF9}" srcId="{50CE4F17-7856-4D6A-8C6B-27015FE83B27}" destId="{F7F3B17F-6CA6-4476-8999-18D7775C20AF}" srcOrd="2" destOrd="0" parTransId="{7F9D21AC-F05E-4879-9F44-CEB1319C830C}" sibTransId="{0B082B40-CB79-4FD6-9958-A73FDBFA51D1}"/>
    <dgm:cxn modelId="{A1214475-2FD9-44F3-AB7C-5439AB28120B}" srcId="{50CE4F17-7856-4D6A-8C6B-27015FE83B27}" destId="{C704DD51-2A25-4E54-8FFE-5ED3DBAAAB44}" srcOrd="3" destOrd="0" parTransId="{A29B8151-0979-43BA-9FF0-B27CF56F672A}" sibTransId="{60CA57E2-2D5A-4DF1-A885-2634115289BD}"/>
    <dgm:cxn modelId="{B612AEAB-ABFA-467B-B7AD-B53B06B7E2CC}" type="presOf" srcId="{F7256F32-E780-4D9E-B260-C08E9D9F9DDA}" destId="{84D343B9-E580-499D-879B-9F7D6EA7AA68}" srcOrd="0" destOrd="1" presId="urn:microsoft.com/office/officeart/2005/8/layout/vList2"/>
    <dgm:cxn modelId="{4AB13CE3-5C27-474E-955C-D3D08A1DD6E3}" type="presParOf" srcId="{D4EE40E4-0864-4607-B1E8-B10EA49B7AC4}" destId="{0004A3E9-1D3F-46D6-BD50-D3EA52E7C131}" srcOrd="0" destOrd="0" presId="urn:microsoft.com/office/officeart/2005/8/layout/vList2"/>
    <dgm:cxn modelId="{3D346A50-90B4-4E78-8B75-4C2963A2A944}" type="presParOf" srcId="{D4EE40E4-0864-4607-B1E8-B10EA49B7AC4}" destId="{84D343B9-E580-499D-879B-9F7D6EA7AA6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AA097DF-01DE-4D18-ABC9-A3CA4A6D0B4A}" type="doc">
      <dgm:prSet loTypeId="urn:microsoft.com/office/officeart/2005/8/layout/vList2" loCatId="list" qsTypeId="urn:microsoft.com/office/officeart/2005/8/quickstyle/3d2#3" qsCatId="3D" csTypeId="urn:microsoft.com/office/officeart/2005/8/colors/accent1_1" csCatId="accent1" phldr="1"/>
      <dgm:spPr/>
      <dgm:t>
        <a:bodyPr/>
        <a:lstStyle/>
        <a:p>
          <a:endParaRPr lang="fil-PH"/>
        </a:p>
      </dgm:t>
    </dgm:pt>
    <dgm:pt modelId="{50CE4F17-7856-4D6A-8C6B-27015FE83B27}">
      <dgm:prSet phldrT="[Text]" custT="1">
        <dgm:style>
          <a:lnRef idx="2">
            <a:schemeClr val="accent5"/>
          </a:lnRef>
          <a:fillRef idx="1">
            <a:schemeClr val="lt1"/>
          </a:fillRef>
          <a:effectRef idx="0">
            <a:schemeClr val="accent5"/>
          </a:effectRef>
          <a:fontRef idx="minor">
            <a:schemeClr val="dk1"/>
          </a:fontRef>
        </dgm:style>
      </dgm:prSet>
      <dgm:spPr/>
      <dgm:t>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fil-PH" sz="2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is School budgeting?</a:t>
          </a:r>
          <a:endParaRPr lang="fil-PH" sz="2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dgm:t>
    </dgm:pt>
    <dgm:pt modelId="{C105EB63-FC3B-4014-9555-058A704B86CD}" type="parTrans" cxnId="{21045059-FE67-4B9B-9DED-94BC55AE429E}">
      <dgm:prSet/>
      <dgm:spPr/>
      <dgm:t>
        <a:bodyPr/>
        <a:lstStyle/>
        <a:p>
          <a:endParaRPr lang="fil-PH"/>
        </a:p>
      </dgm:t>
    </dgm:pt>
    <dgm:pt modelId="{4665D561-13C3-4618-9804-8B2DB2BF05BA}" type="sibTrans" cxnId="{21045059-FE67-4B9B-9DED-94BC55AE429E}">
      <dgm:prSet/>
      <dgm:spPr/>
      <dgm:t>
        <a:bodyPr/>
        <a:lstStyle/>
        <a:p>
          <a:endParaRPr lang="fil-PH"/>
        </a:p>
      </dgm:t>
    </dgm:pt>
    <dgm:pt modelId="{89A6C625-766D-4413-A6ED-594640561833}">
      <dgm:prSet phldrT="[Text]" custT="1"/>
      <dgm:spPr/>
      <dgm:t>
        <a:bodyPr/>
        <a:lstStyle/>
        <a:p>
          <a:pPr algn="just"/>
          <a:r>
            <a:rPr lang="fil-PH" sz="3200" dirty="0" smtClean="0"/>
            <a:t>School Budgeting is an annual process that involves matching the estimated resources for the ensuing budget year to the activities that will be funded considering timing of the availability of the resources.</a:t>
          </a:r>
          <a:endParaRPr lang="fil-PH" sz="3200" dirty="0"/>
        </a:p>
      </dgm:t>
    </dgm:pt>
    <dgm:pt modelId="{FE6A48E2-CCF5-4E36-8332-F70EEDBD5C34}" type="parTrans" cxnId="{209A3E97-38F9-429C-99A2-4DB211E6D297}">
      <dgm:prSet/>
      <dgm:spPr/>
      <dgm:t>
        <a:bodyPr/>
        <a:lstStyle/>
        <a:p>
          <a:endParaRPr lang="fil-PH"/>
        </a:p>
      </dgm:t>
    </dgm:pt>
    <dgm:pt modelId="{3B150846-6155-46B1-B844-1AD089E8DC7D}" type="sibTrans" cxnId="{209A3E97-38F9-429C-99A2-4DB211E6D297}">
      <dgm:prSet/>
      <dgm:spPr/>
      <dgm:t>
        <a:bodyPr/>
        <a:lstStyle/>
        <a:p>
          <a:endParaRPr lang="fil-PH"/>
        </a:p>
      </dgm:t>
    </dgm:pt>
    <dgm:pt modelId="{D4EE40E4-0864-4607-B1E8-B10EA49B7AC4}" type="pres">
      <dgm:prSet presAssocID="{4AA097DF-01DE-4D18-ABC9-A3CA4A6D0B4A}" presName="linear" presStyleCnt="0">
        <dgm:presLayoutVars>
          <dgm:animLvl val="lvl"/>
          <dgm:resizeHandles val="exact"/>
        </dgm:presLayoutVars>
      </dgm:prSet>
      <dgm:spPr/>
      <dgm:t>
        <a:bodyPr/>
        <a:lstStyle/>
        <a:p>
          <a:endParaRPr lang="fil-PH"/>
        </a:p>
      </dgm:t>
    </dgm:pt>
    <dgm:pt modelId="{0004A3E9-1D3F-46D6-BD50-D3EA52E7C131}" type="pres">
      <dgm:prSet presAssocID="{50CE4F17-7856-4D6A-8C6B-27015FE83B27}" presName="parentText" presStyleLbl="node1" presStyleIdx="0" presStyleCnt="1" custScaleY="84069" custLinFactNeighborY="-73128">
        <dgm:presLayoutVars>
          <dgm:chMax val="0"/>
          <dgm:bulletEnabled val="1"/>
        </dgm:presLayoutVars>
      </dgm:prSet>
      <dgm:spPr/>
      <dgm:t>
        <a:bodyPr/>
        <a:lstStyle/>
        <a:p>
          <a:endParaRPr lang="fil-PH"/>
        </a:p>
      </dgm:t>
    </dgm:pt>
    <dgm:pt modelId="{84D343B9-E580-499D-879B-9F7D6EA7AA68}" type="pres">
      <dgm:prSet presAssocID="{50CE4F17-7856-4D6A-8C6B-27015FE83B27}" presName="childText" presStyleLbl="revTx" presStyleIdx="0" presStyleCnt="1" custScaleY="17540" custLinFactNeighborY="-59717">
        <dgm:presLayoutVars>
          <dgm:bulletEnabled val="1"/>
        </dgm:presLayoutVars>
      </dgm:prSet>
      <dgm:spPr/>
      <dgm:t>
        <a:bodyPr/>
        <a:lstStyle/>
        <a:p>
          <a:endParaRPr lang="fil-PH"/>
        </a:p>
      </dgm:t>
    </dgm:pt>
  </dgm:ptLst>
  <dgm:cxnLst>
    <dgm:cxn modelId="{21045059-FE67-4B9B-9DED-94BC55AE429E}" srcId="{4AA097DF-01DE-4D18-ABC9-A3CA4A6D0B4A}" destId="{50CE4F17-7856-4D6A-8C6B-27015FE83B27}" srcOrd="0" destOrd="0" parTransId="{C105EB63-FC3B-4014-9555-058A704B86CD}" sibTransId="{4665D561-13C3-4618-9804-8B2DB2BF05BA}"/>
    <dgm:cxn modelId="{F7E3F6E4-7919-45AC-BB94-5ABB9BF10582}" type="presOf" srcId="{89A6C625-766D-4413-A6ED-594640561833}" destId="{84D343B9-E580-499D-879B-9F7D6EA7AA68}" srcOrd="0" destOrd="0" presId="urn:microsoft.com/office/officeart/2005/8/layout/vList2"/>
    <dgm:cxn modelId="{B168D177-4A35-4B94-BF92-11B539021267}" type="presOf" srcId="{50CE4F17-7856-4D6A-8C6B-27015FE83B27}" destId="{0004A3E9-1D3F-46D6-BD50-D3EA52E7C131}" srcOrd="0" destOrd="0" presId="urn:microsoft.com/office/officeart/2005/8/layout/vList2"/>
    <dgm:cxn modelId="{209A3E97-38F9-429C-99A2-4DB211E6D297}" srcId="{50CE4F17-7856-4D6A-8C6B-27015FE83B27}" destId="{89A6C625-766D-4413-A6ED-594640561833}" srcOrd="0" destOrd="0" parTransId="{FE6A48E2-CCF5-4E36-8332-F70EEDBD5C34}" sibTransId="{3B150846-6155-46B1-B844-1AD089E8DC7D}"/>
    <dgm:cxn modelId="{89ACC587-A46F-453C-8717-35C3709465A1}" type="presOf" srcId="{4AA097DF-01DE-4D18-ABC9-A3CA4A6D0B4A}" destId="{D4EE40E4-0864-4607-B1E8-B10EA49B7AC4}" srcOrd="0" destOrd="0" presId="urn:microsoft.com/office/officeart/2005/8/layout/vList2"/>
    <dgm:cxn modelId="{69F0EEE6-BBEC-4DAA-AE98-DD459DCC8592}" type="presParOf" srcId="{D4EE40E4-0864-4607-B1E8-B10EA49B7AC4}" destId="{0004A3E9-1D3F-46D6-BD50-D3EA52E7C131}" srcOrd="0" destOrd="0" presId="urn:microsoft.com/office/officeart/2005/8/layout/vList2"/>
    <dgm:cxn modelId="{BD70C2B9-9A30-4013-B9B6-4F6A45D31FAC}" type="presParOf" srcId="{D4EE40E4-0864-4607-B1E8-B10EA49B7AC4}" destId="{84D343B9-E580-499D-879B-9F7D6EA7AA6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A097DF-01DE-4D18-ABC9-A3CA4A6D0B4A}" type="doc">
      <dgm:prSet loTypeId="urn:microsoft.com/office/officeart/2005/8/layout/vList2" loCatId="list" qsTypeId="urn:microsoft.com/office/officeart/2005/8/quickstyle/3d2#4" qsCatId="3D" csTypeId="urn:microsoft.com/office/officeart/2005/8/colors/accent1_1" csCatId="accent1" phldr="1"/>
      <dgm:spPr/>
      <dgm:t>
        <a:bodyPr/>
        <a:lstStyle/>
        <a:p>
          <a:endParaRPr lang="fil-PH"/>
        </a:p>
      </dgm:t>
    </dgm:pt>
    <dgm:pt modelId="{50CE4F17-7856-4D6A-8C6B-27015FE83B27}">
      <dgm:prSet phldrT="[Text]" custT="1">
        <dgm:style>
          <a:lnRef idx="2">
            <a:schemeClr val="accent5"/>
          </a:lnRef>
          <a:fillRef idx="1">
            <a:schemeClr val="lt1"/>
          </a:fillRef>
          <a:effectRef idx="0">
            <a:schemeClr val="accent5"/>
          </a:effectRef>
          <a:fontRef idx="minor">
            <a:schemeClr val="dk1"/>
          </a:fontRef>
        </dgm:style>
      </dgm:prSet>
      <dgm:spPr/>
      <dgm:t>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fil-PH" sz="2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IS school annual implementation  plan (AIP)?</a:t>
          </a:r>
          <a:endParaRPr lang="fil-PH" sz="2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dgm:t>
    </dgm:pt>
    <dgm:pt modelId="{C105EB63-FC3B-4014-9555-058A704B86CD}" type="parTrans" cxnId="{21045059-FE67-4B9B-9DED-94BC55AE429E}">
      <dgm:prSet/>
      <dgm:spPr/>
      <dgm:t>
        <a:bodyPr/>
        <a:lstStyle/>
        <a:p>
          <a:endParaRPr lang="fil-PH"/>
        </a:p>
      </dgm:t>
    </dgm:pt>
    <dgm:pt modelId="{4665D561-13C3-4618-9804-8B2DB2BF05BA}" type="sibTrans" cxnId="{21045059-FE67-4B9B-9DED-94BC55AE429E}">
      <dgm:prSet/>
      <dgm:spPr/>
      <dgm:t>
        <a:bodyPr/>
        <a:lstStyle/>
        <a:p>
          <a:endParaRPr lang="fil-PH"/>
        </a:p>
      </dgm:t>
    </dgm:pt>
    <dgm:pt modelId="{89A6C625-766D-4413-A6ED-594640561833}">
      <dgm:prSet phldrT="[Text]" custT="1"/>
      <dgm:spPr/>
      <dgm:t>
        <a:bodyPr/>
        <a:lstStyle/>
        <a:p>
          <a:pPr algn="just"/>
          <a:r>
            <a:rPr lang="fil-PH" sz="3200" dirty="0" smtClean="0"/>
            <a:t>The AIP is also referred to as the school operating budget (SOB).</a:t>
          </a:r>
          <a:endParaRPr lang="fil-PH" sz="3200" dirty="0"/>
        </a:p>
      </dgm:t>
    </dgm:pt>
    <dgm:pt modelId="{FE6A48E2-CCF5-4E36-8332-F70EEDBD5C34}" type="parTrans" cxnId="{209A3E97-38F9-429C-99A2-4DB211E6D297}">
      <dgm:prSet/>
      <dgm:spPr/>
      <dgm:t>
        <a:bodyPr/>
        <a:lstStyle/>
        <a:p>
          <a:endParaRPr lang="fil-PH"/>
        </a:p>
      </dgm:t>
    </dgm:pt>
    <dgm:pt modelId="{3B150846-6155-46B1-B844-1AD089E8DC7D}" type="sibTrans" cxnId="{209A3E97-38F9-429C-99A2-4DB211E6D297}">
      <dgm:prSet/>
      <dgm:spPr/>
      <dgm:t>
        <a:bodyPr/>
        <a:lstStyle/>
        <a:p>
          <a:endParaRPr lang="fil-PH"/>
        </a:p>
      </dgm:t>
    </dgm:pt>
    <dgm:pt modelId="{EC7D5DF9-38FD-449D-82EE-1D76D9788B31}">
      <dgm:prSet phldrT="[Text]" custT="1"/>
      <dgm:spPr/>
      <dgm:t>
        <a:bodyPr/>
        <a:lstStyle/>
        <a:p>
          <a:pPr algn="just"/>
          <a:r>
            <a:rPr lang="fil-PH" sz="3200" u="sng" dirty="0" smtClean="0">
              <a:hlinkClick xmlns:r="http://schemas.openxmlformats.org/officeDocument/2006/relationships" r:id="rId1" action="ppaction://hlinkfile"/>
            </a:rPr>
            <a:t>DO No. 44, s. 2015</a:t>
          </a:r>
          <a:r>
            <a:rPr lang="fil-PH" sz="3200" u="none" dirty="0" smtClean="0"/>
            <a:t> contains the explanation and details of AIP.</a:t>
          </a:r>
          <a:endParaRPr lang="fil-PH" sz="3200" dirty="0"/>
        </a:p>
      </dgm:t>
    </dgm:pt>
    <dgm:pt modelId="{C0E1B213-740F-4F14-8082-B3746CE29C95}" type="parTrans" cxnId="{F4C61164-BC58-4CF5-8988-4EE9B1FB62B9}">
      <dgm:prSet/>
      <dgm:spPr/>
      <dgm:t>
        <a:bodyPr/>
        <a:lstStyle/>
        <a:p>
          <a:endParaRPr lang="en-US"/>
        </a:p>
      </dgm:t>
    </dgm:pt>
    <dgm:pt modelId="{981E39F0-2D1A-471B-A2C1-BFED9F91A662}" type="sibTrans" cxnId="{F4C61164-BC58-4CF5-8988-4EE9B1FB62B9}">
      <dgm:prSet/>
      <dgm:spPr/>
      <dgm:t>
        <a:bodyPr/>
        <a:lstStyle/>
        <a:p>
          <a:endParaRPr lang="en-US"/>
        </a:p>
      </dgm:t>
    </dgm:pt>
    <dgm:pt modelId="{D4EE40E4-0864-4607-B1E8-B10EA49B7AC4}" type="pres">
      <dgm:prSet presAssocID="{4AA097DF-01DE-4D18-ABC9-A3CA4A6D0B4A}" presName="linear" presStyleCnt="0">
        <dgm:presLayoutVars>
          <dgm:animLvl val="lvl"/>
          <dgm:resizeHandles val="exact"/>
        </dgm:presLayoutVars>
      </dgm:prSet>
      <dgm:spPr/>
      <dgm:t>
        <a:bodyPr/>
        <a:lstStyle/>
        <a:p>
          <a:endParaRPr lang="fil-PH"/>
        </a:p>
      </dgm:t>
    </dgm:pt>
    <dgm:pt modelId="{0004A3E9-1D3F-46D6-BD50-D3EA52E7C131}" type="pres">
      <dgm:prSet presAssocID="{50CE4F17-7856-4D6A-8C6B-27015FE83B27}" presName="parentText" presStyleLbl="node1" presStyleIdx="0" presStyleCnt="1" custScaleY="81296" custLinFactNeighborY="-85480">
        <dgm:presLayoutVars>
          <dgm:chMax val="0"/>
          <dgm:bulletEnabled val="1"/>
        </dgm:presLayoutVars>
      </dgm:prSet>
      <dgm:spPr/>
      <dgm:t>
        <a:bodyPr/>
        <a:lstStyle/>
        <a:p>
          <a:endParaRPr lang="fil-PH"/>
        </a:p>
      </dgm:t>
    </dgm:pt>
    <dgm:pt modelId="{84D343B9-E580-499D-879B-9F7D6EA7AA68}" type="pres">
      <dgm:prSet presAssocID="{50CE4F17-7856-4D6A-8C6B-27015FE83B27}" presName="childText" presStyleLbl="revTx" presStyleIdx="0" presStyleCnt="1" custScaleY="17540" custLinFactNeighborY="-50177">
        <dgm:presLayoutVars>
          <dgm:bulletEnabled val="1"/>
        </dgm:presLayoutVars>
      </dgm:prSet>
      <dgm:spPr/>
      <dgm:t>
        <a:bodyPr/>
        <a:lstStyle/>
        <a:p>
          <a:endParaRPr lang="fil-PH"/>
        </a:p>
      </dgm:t>
    </dgm:pt>
  </dgm:ptLst>
  <dgm:cxnLst>
    <dgm:cxn modelId="{7A6844DA-64B9-44F1-AD79-BAEEEC6603B7}" type="presOf" srcId="{EC7D5DF9-38FD-449D-82EE-1D76D9788B31}" destId="{84D343B9-E580-499D-879B-9F7D6EA7AA68}" srcOrd="0" destOrd="1" presId="urn:microsoft.com/office/officeart/2005/8/layout/vList2"/>
    <dgm:cxn modelId="{B0074589-D44D-40EB-B1B4-DEA57A129E4C}" type="presOf" srcId="{50CE4F17-7856-4D6A-8C6B-27015FE83B27}" destId="{0004A3E9-1D3F-46D6-BD50-D3EA52E7C131}" srcOrd="0" destOrd="0" presId="urn:microsoft.com/office/officeart/2005/8/layout/vList2"/>
    <dgm:cxn modelId="{21045059-FE67-4B9B-9DED-94BC55AE429E}" srcId="{4AA097DF-01DE-4D18-ABC9-A3CA4A6D0B4A}" destId="{50CE4F17-7856-4D6A-8C6B-27015FE83B27}" srcOrd="0" destOrd="0" parTransId="{C105EB63-FC3B-4014-9555-058A704B86CD}" sibTransId="{4665D561-13C3-4618-9804-8B2DB2BF05BA}"/>
    <dgm:cxn modelId="{F4C61164-BC58-4CF5-8988-4EE9B1FB62B9}" srcId="{50CE4F17-7856-4D6A-8C6B-27015FE83B27}" destId="{EC7D5DF9-38FD-449D-82EE-1D76D9788B31}" srcOrd="1" destOrd="0" parTransId="{C0E1B213-740F-4F14-8082-B3746CE29C95}" sibTransId="{981E39F0-2D1A-471B-A2C1-BFED9F91A662}"/>
    <dgm:cxn modelId="{28712183-E019-424F-8493-46420059576D}" type="presOf" srcId="{89A6C625-766D-4413-A6ED-594640561833}" destId="{84D343B9-E580-499D-879B-9F7D6EA7AA68}" srcOrd="0" destOrd="0" presId="urn:microsoft.com/office/officeart/2005/8/layout/vList2"/>
    <dgm:cxn modelId="{209A3E97-38F9-429C-99A2-4DB211E6D297}" srcId="{50CE4F17-7856-4D6A-8C6B-27015FE83B27}" destId="{89A6C625-766D-4413-A6ED-594640561833}" srcOrd="0" destOrd="0" parTransId="{FE6A48E2-CCF5-4E36-8332-F70EEDBD5C34}" sibTransId="{3B150846-6155-46B1-B844-1AD089E8DC7D}"/>
    <dgm:cxn modelId="{FD24DAEB-115C-4D54-BF6D-0E7C23FD7D24}" type="presOf" srcId="{4AA097DF-01DE-4D18-ABC9-A3CA4A6D0B4A}" destId="{D4EE40E4-0864-4607-B1E8-B10EA49B7AC4}" srcOrd="0" destOrd="0" presId="urn:microsoft.com/office/officeart/2005/8/layout/vList2"/>
    <dgm:cxn modelId="{D3156C41-6BF9-4ECA-A815-AD4C8CBCEF26}" type="presParOf" srcId="{D4EE40E4-0864-4607-B1E8-B10EA49B7AC4}" destId="{0004A3E9-1D3F-46D6-BD50-D3EA52E7C131}" srcOrd="0" destOrd="0" presId="urn:microsoft.com/office/officeart/2005/8/layout/vList2"/>
    <dgm:cxn modelId="{93C1F006-7C7E-4F1D-A6F5-3FDFCA2D0760}" type="presParOf" srcId="{D4EE40E4-0864-4607-B1E8-B10EA49B7AC4}" destId="{84D343B9-E580-499D-879B-9F7D6EA7AA6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6AF6A08-C15E-4A04-82FE-F421C74C540F}"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fil-PH"/>
        </a:p>
      </dgm:t>
    </dgm:pt>
    <dgm:pt modelId="{CE90F0F9-137F-47D7-89A5-B1D6E2F95791}">
      <dgm:prSet phldrT="[Text]"/>
      <dgm:spPr/>
      <dgm:t>
        <a:bodyPr/>
        <a:lstStyle/>
        <a:p>
          <a:r>
            <a:rPr lang="fil-PH" dirty="0" smtClean="0"/>
            <a:t>1</a:t>
          </a:r>
          <a:endParaRPr lang="fil-PH" dirty="0"/>
        </a:p>
      </dgm:t>
    </dgm:pt>
    <dgm:pt modelId="{5FFE9D6A-5B63-4F51-AF55-B11D69F32C84}" type="parTrans" cxnId="{93543BDB-5B7C-4AEC-B044-73A68CD15E50}">
      <dgm:prSet/>
      <dgm:spPr/>
      <dgm:t>
        <a:bodyPr/>
        <a:lstStyle/>
        <a:p>
          <a:endParaRPr lang="fil-PH"/>
        </a:p>
      </dgm:t>
    </dgm:pt>
    <dgm:pt modelId="{AD97A522-DD25-45EA-A545-55ED2B787050}" type="sibTrans" cxnId="{93543BDB-5B7C-4AEC-B044-73A68CD15E50}">
      <dgm:prSet/>
      <dgm:spPr/>
      <dgm:t>
        <a:bodyPr/>
        <a:lstStyle/>
        <a:p>
          <a:endParaRPr lang="fil-PH"/>
        </a:p>
      </dgm:t>
    </dgm:pt>
    <dgm:pt modelId="{50F78F79-4C77-45DC-AFDC-EF746D5616C6}">
      <dgm:prSet phldrT="[Text]"/>
      <dgm:spPr/>
      <dgm:t>
        <a:bodyPr/>
        <a:lstStyle/>
        <a:p>
          <a:pPr algn="just"/>
          <a:r>
            <a:rPr lang="fil-PH" dirty="0" smtClean="0"/>
            <a:t>Non-IU schools may be granted Cash Advance covering one month of operating requirements for MOOE to finance their operations</a:t>
          </a:r>
          <a:endParaRPr lang="fil-PH" dirty="0"/>
        </a:p>
      </dgm:t>
    </dgm:pt>
    <dgm:pt modelId="{D32FD12A-F270-4DFE-A4F8-CD3E189C7BB0}" type="parTrans" cxnId="{64B31E60-FF23-4C82-B1E4-E0F80B50A169}">
      <dgm:prSet/>
      <dgm:spPr/>
      <dgm:t>
        <a:bodyPr/>
        <a:lstStyle/>
        <a:p>
          <a:endParaRPr lang="fil-PH"/>
        </a:p>
      </dgm:t>
    </dgm:pt>
    <dgm:pt modelId="{BC90BD2A-974C-404F-AEDE-80B54D76C4F1}" type="sibTrans" cxnId="{64B31E60-FF23-4C82-B1E4-E0F80B50A169}">
      <dgm:prSet/>
      <dgm:spPr/>
      <dgm:t>
        <a:bodyPr/>
        <a:lstStyle/>
        <a:p>
          <a:endParaRPr lang="fil-PH"/>
        </a:p>
      </dgm:t>
    </dgm:pt>
    <dgm:pt modelId="{AE296629-8367-448A-9921-F211E350664E}">
      <dgm:prSet phldrT="[Text]"/>
      <dgm:spPr/>
      <dgm:t>
        <a:bodyPr/>
        <a:lstStyle/>
        <a:p>
          <a:r>
            <a:rPr lang="fil-PH" dirty="0" smtClean="0"/>
            <a:t>2</a:t>
          </a:r>
          <a:endParaRPr lang="fil-PH" dirty="0"/>
        </a:p>
      </dgm:t>
    </dgm:pt>
    <dgm:pt modelId="{AE5C56C2-7356-47D6-9FE9-B1E6C5641674}" type="parTrans" cxnId="{FB98D792-5B50-40DD-A7B5-5D104A3054BE}">
      <dgm:prSet/>
      <dgm:spPr/>
      <dgm:t>
        <a:bodyPr/>
        <a:lstStyle/>
        <a:p>
          <a:endParaRPr lang="fil-PH"/>
        </a:p>
      </dgm:t>
    </dgm:pt>
    <dgm:pt modelId="{B5727F32-81C5-4245-91A1-832DA13C295B}" type="sibTrans" cxnId="{FB98D792-5B50-40DD-A7B5-5D104A3054BE}">
      <dgm:prSet/>
      <dgm:spPr/>
      <dgm:t>
        <a:bodyPr/>
        <a:lstStyle/>
        <a:p>
          <a:endParaRPr lang="fil-PH"/>
        </a:p>
      </dgm:t>
    </dgm:pt>
    <dgm:pt modelId="{88A5D938-7254-4099-82E6-83531C8C55D7}">
      <dgm:prSet/>
      <dgm:spPr/>
      <dgm:t>
        <a:bodyPr/>
        <a:lstStyle/>
        <a:p>
          <a:pPr algn="just"/>
          <a:r>
            <a:rPr lang="fil-PH" dirty="0" smtClean="0"/>
            <a:t>It shall be granted only to the duly designated or appointed Disbursing Officer</a:t>
          </a:r>
          <a:endParaRPr lang="fil-PH" dirty="0"/>
        </a:p>
      </dgm:t>
    </dgm:pt>
    <dgm:pt modelId="{93594A70-E5CA-4DFB-883F-9717E4E36E9F}" type="parTrans" cxnId="{3EAD5120-27FB-4FAD-8275-C2EC61D7225B}">
      <dgm:prSet/>
      <dgm:spPr/>
      <dgm:t>
        <a:bodyPr/>
        <a:lstStyle/>
        <a:p>
          <a:endParaRPr lang="fil-PH"/>
        </a:p>
      </dgm:t>
    </dgm:pt>
    <dgm:pt modelId="{B1AD90E3-FA0A-498F-99B5-3490914D291F}" type="sibTrans" cxnId="{3EAD5120-27FB-4FAD-8275-C2EC61D7225B}">
      <dgm:prSet/>
      <dgm:spPr/>
      <dgm:t>
        <a:bodyPr/>
        <a:lstStyle/>
        <a:p>
          <a:endParaRPr lang="fil-PH"/>
        </a:p>
      </dgm:t>
    </dgm:pt>
    <dgm:pt modelId="{5F16C4A2-997A-484F-B5A5-973D6F2F31D5}" type="pres">
      <dgm:prSet presAssocID="{16AF6A08-C15E-4A04-82FE-F421C74C540F}" presName="linearFlow" presStyleCnt="0">
        <dgm:presLayoutVars>
          <dgm:dir/>
          <dgm:animLvl val="lvl"/>
          <dgm:resizeHandles val="exact"/>
        </dgm:presLayoutVars>
      </dgm:prSet>
      <dgm:spPr/>
      <dgm:t>
        <a:bodyPr/>
        <a:lstStyle/>
        <a:p>
          <a:endParaRPr lang="fil-PH"/>
        </a:p>
      </dgm:t>
    </dgm:pt>
    <dgm:pt modelId="{79B18D6F-2BB6-4AFB-A4D6-34DBA58E2596}" type="pres">
      <dgm:prSet presAssocID="{CE90F0F9-137F-47D7-89A5-B1D6E2F95791}" presName="composite" presStyleCnt="0"/>
      <dgm:spPr/>
    </dgm:pt>
    <dgm:pt modelId="{B981A01A-CD1C-4227-9950-81E5BB4BFC62}" type="pres">
      <dgm:prSet presAssocID="{CE90F0F9-137F-47D7-89A5-B1D6E2F95791}" presName="parentText" presStyleLbl="alignNode1" presStyleIdx="0" presStyleCnt="2">
        <dgm:presLayoutVars>
          <dgm:chMax val="1"/>
          <dgm:bulletEnabled val="1"/>
        </dgm:presLayoutVars>
      </dgm:prSet>
      <dgm:spPr/>
      <dgm:t>
        <a:bodyPr/>
        <a:lstStyle/>
        <a:p>
          <a:endParaRPr lang="fil-PH"/>
        </a:p>
      </dgm:t>
    </dgm:pt>
    <dgm:pt modelId="{06416752-41B3-4B1E-AB1C-8B8D86432464}" type="pres">
      <dgm:prSet presAssocID="{CE90F0F9-137F-47D7-89A5-B1D6E2F95791}" presName="descendantText" presStyleLbl="alignAcc1" presStyleIdx="0" presStyleCnt="2">
        <dgm:presLayoutVars>
          <dgm:bulletEnabled val="1"/>
        </dgm:presLayoutVars>
      </dgm:prSet>
      <dgm:spPr/>
      <dgm:t>
        <a:bodyPr/>
        <a:lstStyle/>
        <a:p>
          <a:endParaRPr lang="fil-PH"/>
        </a:p>
      </dgm:t>
    </dgm:pt>
    <dgm:pt modelId="{D973BE1F-0B00-4998-B646-C4173F9E32A2}" type="pres">
      <dgm:prSet presAssocID="{AD97A522-DD25-45EA-A545-55ED2B787050}" presName="sp" presStyleCnt="0"/>
      <dgm:spPr/>
    </dgm:pt>
    <dgm:pt modelId="{9E2C264E-426D-4C33-906E-DAAE049132A3}" type="pres">
      <dgm:prSet presAssocID="{AE296629-8367-448A-9921-F211E350664E}" presName="composite" presStyleCnt="0"/>
      <dgm:spPr/>
    </dgm:pt>
    <dgm:pt modelId="{E51C991A-DFAF-45C9-829A-01C9E9AB243E}" type="pres">
      <dgm:prSet presAssocID="{AE296629-8367-448A-9921-F211E350664E}" presName="parentText" presStyleLbl="alignNode1" presStyleIdx="1" presStyleCnt="2">
        <dgm:presLayoutVars>
          <dgm:chMax val="1"/>
          <dgm:bulletEnabled val="1"/>
        </dgm:presLayoutVars>
      </dgm:prSet>
      <dgm:spPr/>
      <dgm:t>
        <a:bodyPr/>
        <a:lstStyle/>
        <a:p>
          <a:endParaRPr lang="fil-PH"/>
        </a:p>
      </dgm:t>
    </dgm:pt>
    <dgm:pt modelId="{CAC5EE3F-23CB-4042-BF12-5C283665816C}" type="pres">
      <dgm:prSet presAssocID="{AE296629-8367-448A-9921-F211E350664E}" presName="descendantText" presStyleLbl="alignAcc1" presStyleIdx="1" presStyleCnt="2">
        <dgm:presLayoutVars>
          <dgm:bulletEnabled val="1"/>
        </dgm:presLayoutVars>
      </dgm:prSet>
      <dgm:spPr/>
      <dgm:t>
        <a:bodyPr/>
        <a:lstStyle/>
        <a:p>
          <a:endParaRPr lang="fil-PH"/>
        </a:p>
      </dgm:t>
    </dgm:pt>
  </dgm:ptLst>
  <dgm:cxnLst>
    <dgm:cxn modelId="{DD959ED0-13E2-4B33-AEE3-1C231DF31A2B}" type="presOf" srcId="{16AF6A08-C15E-4A04-82FE-F421C74C540F}" destId="{5F16C4A2-997A-484F-B5A5-973D6F2F31D5}" srcOrd="0" destOrd="0" presId="urn:microsoft.com/office/officeart/2005/8/layout/chevron2"/>
    <dgm:cxn modelId="{68828953-E33C-40AF-8BA2-4DC199CA073D}" type="presOf" srcId="{AE296629-8367-448A-9921-F211E350664E}" destId="{E51C991A-DFAF-45C9-829A-01C9E9AB243E}" srcOrd="0" destOrd="0" presId="urn:microsoft.com/office/officeart/2005/8/layout/chevron2"/>
    <dgm:cxn modelId="{988CD290-EADE-44D4-9B69-418D41B0BA19}" type="presOf" srcId="{50F78F79-4C77-45DC-AFDC-EF746D5616C6}" destId="{06416752-41B3-4B1E-AB1C-8B8D86432464}" srcOrd="0" destOrd="0" presId="urn:microsoft.com/office/officeart/2005/8/layout/chevron2"/>
    <dgm:cxn modelId="{0D8CC04C-562A-4174-85A1-EA066F04E921}" type="presOf" srcId="{CE90F0F9-137F-47D7-89A5-B1D6E2F95791}" destId="{B981A01A-CD1C-4227-9950-81E5BB4BFC62}" srcOrd="0" destOrd="0" presId="urn:microsoft.com/office/officeart/2005/8/layout/chevron2"/>
    <dgm:cxn modelId="{3EAD5120-27FB-4FAD-8275-C2EC61D7225B}" srcId="{AE296629-8367-448A-9921-F211E350664E}" destId="{88A5D938-7254-4099-82E6-83531C8C55D7}" srcOrd="0" destOrd="0" parTransId="{93594A70-E5CA-4DFB-883F-9717E4E36E9F}" sibTransId="{B1AD90E3-FA0A-498F-99B5-3490914D291F}"/>
    <dgm:cxn modelId="{93543BDB-5B7C-4AEC-B044-73A68CD15E50}" srcId="{16AF6A08-C15E-4A04-82FE-F421C74C540F}" destId="{CE90F0F9-137F-47D7-89A5-B1D6E2F95791}" srcOrd="0" destOrd="0" parTransId="{5FFE9D6A-5B63-4F51-AF55-B11D69F32C84}" sibTransId="{AD97A522-DD25-45EA-A545-55ED2B787050}"/>
    <dgm:cxn modelId="{FB98D792-5B50-40DD-A7B5-5D104A3054BE}" srcId="{16AF6A08-C15E-4A04-82FE-F421C74C540F}" destId="{AE296629-8367-448A-9921-F211E350664E}" srcOrd="1" destOrd="0" parTransId="{AE5C56C2-7356-47D6-9FE9-B1E6C5641674}" sibTransId="{B5727F32-81C5-4245-91A1-832DA13C295B}"/>
    <dgm:cxn modelId="{8CFF12D8-5C64-414B-A739-7C7CF5356867}" type="presOf" srcId="{88A5D938-7254-4099-82E6-83531C8C55D7}" destId="{CAC5EE3F-23CB-4042-BF12-5C283665816C}" srcOrd="0" destOrd="0" presId="urn:microsoft.com/office/officeart/2005/8/layout/chevron2"/>
    <dgm:cxn modelId="{64B31E60-FF23-4C82-B1E4-E0F80B50A169}" srcId="{CE90F0F9-137F-47D7-89A5-B1D6E2F95791}" destId="{50F78F79-4C77-45DC-AFDC-EF746D5616C6}" srcOrd="0" destOrd="0" parTransId="{D32FD12A-F270-4DFE-A4F8-CD3E189C7BB0}" sibTransId="{BC90BD2A-974C-404F-AEDE-80B54D76C4F1}"/>
    <dgm:cxn modelId="{C2FB85FC-089E-4EAD-AD8F-799F64BFFD2A}" type="presParOf" srcId="{5F16C4A2-997A-484F-B5A5-973D6F2F31D5}" destId="{79B18D6F-2BB6-4AFB-A4D6-34DBA58E2596}" srcOrd="0" destOrd="0" presId="urn:microsoft.com/office/officeart/2005/8/layout/chevron2"/>
    <dgm:cxn modelId="{80ECCB22-456B-4175-9A25-A5CA5B08074A}" type="presParOf" srcId="{79B18D6F-2BB6-4AFB-A4D6-34DBA58E2596}" destId="{B981A01A-CD1C-4227-9950-81E5BB4BFC62}" srcOrd="0" destOrd="0" presId="urn:microsoft.com/office/officeart/2005/8/layout/chevron2"/>
    <dgm:cxn modelId="{9C3243AA-8B7F-44A2-95DB-C457AEC99C2B}" type="presParOf" srcId="{79B18D6F-2BB6-4AFB-A4D6-34DBA58E2596}" destId="{06416752-41B3-4B1E-AB1C-8B8D86432464}" srcOrd="1" destOrd="0" presId="urn:microsoft.com/office/officeart/2005/8/layout/chevron2"/>
    <dgm:cxn modelId="{6FECD4FD-ADBD-4372-B273-8741AD1AD084}" type="presParOf" srcId="{5F16C4A2-997A-484F-B5A5-973D6F2F31D5}" destId="{D973BE1F-0B00-4998-B646-C4173F9E32A2}" srcOrd="1" destOrd="0" presId="urn:microsoft.com/office/officeart/2005/8/layout/chevron2"/>
    <dgm:cxn modelId="{0508DA21-6008-4482-994A-A7FB08209676}" type="presParOf" srcId="{5F16C4A2-997A-484F-B5A5-973D6F2F31D5}" destId="{9E2C264E-426D-4C33-906E-DAAE049132A3}" srcOrd="2" destOrd="0" presId="urn:microsoft.com/office/officeart/2005/8/layout/chevron2"/>
    <dgm:cxn modelId="{2370A922-EF39-4D4F-A660-3ACC0AE17978}" type="presParOf" srcId="{9E2C264E-426D-4C33-906E-DAAE049132A3}" destId="{E51C991A-DFAF-45C9-829A-01C9E9AB243E}" srcOrd="0" destOrd="0" presId="urn:microsoft.com/office/officeart/2005/8/layout/chevron2"/>
    <dgm:cxn modelId="{31C4A8BB-EF4D-4A14-9519-8BB4F256F6B7}" type="presParOf" srcId="{9E2C264E-426D-4C33-906E-DAAE049132A3}" destId="{CAC5EE3F-23CB-4042-BF12-5C283665816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63AAB9A-0D1C-4330-96B8-112EB987189C}"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fil-PH"/>
        </a:p>
      </dgm:t>
    </dgm:pt>
    <dgm:pt modelId="{9EA1DA60-744F-4896-9C58-7CAEDAF54DF7}">
      <dgm:prSet phldrT="[Text]"/>
      <dgm:spPr/>
      <dgm:t>
        <a:bodyPr/>
        <a:lstStyle/>
        <a:p>
          <a:pPr algn="l"/>
          <a:r>
            <a:rPr lang="fil-PH" b="1" dirty="0" smtClean="0"/>
            <a:t>Bond</a:t>
          </a:r>
          <a:endParaRPr lang="fil-PH" b="1" dirty="0"/>
        </a:p>
      </dgm:t>
    </dgm:pt>
    <dgm:pt modelId="{9CCDC4F2-5097-48A9-85E2-30B64A8BB9C1}" type="parTrans" cxnId="{EE46491E-3A3F-4AC2-BDEF-AB280BAF9116}">
      <dgm:prSet/>
      <dgm:spPr/>
      <dgm:t>
        <a:bodyPr/>
        <a:lstStyle/>
        <a:p>
          <a:endParaRPr lang="fil-PH"/>
        </a:p>
      </dgm:t>
    </dgm:pt>
    <dgm:pt modelId="{6B442A8F-4471-443E-A6E6-833654A25E61}" type="sibTrans" cxnId="{EE46491E-3A3F-4AC2-BDEF-AB280BAF9116}">
      <dgm:prSet/>
      <dgm:spPr/>
      <dgm:t>
        <a:bodyPr/>
        <a:lstStyle/>
        <a:p>
          <a:endParaRPr lang="fil-PH"/>
        </a:p>
      </dgm:t>
    </dgm:pt>
    <dgm:pt modelId="{17B8707A-8717-4863-B0FC-7E3818D1F392}">
      <dgm:prSet phldrT="[Text]" custT="1"/>
      <dgm:spPr/>
      <dgm:t>
        <a:bodyPr/>
        <a:lstStyle/>
        <a:p>
          <a:pPr algn="l"/>
          <a:r>
            <a:rPr lang="fil-PH" sz="1600" b="0" dirty="0" smtClean="0"/>
            <a:t>         </a:t>
          </a:r>
          <a:r>
            <a:rPr lang="fil-PH" sz="2400" b="0" dirty="0" smtClean="0"/>
            <a:t>Is an undertaking that is sufficiently secured</a:t>
          </a:r>
          <a:endParaRPr lang="fil-PH" sz="1600" b="0" dirty="0"/>
        </a:p>
      </dgm:t>
    </dgm:pt>
    <dgm:pt modelId="{49851BA6-F798-4CC8-A757-DA77D5F14538}" type="parTrans" cxnId="{C377B2B4-3E52-4D05-8E13-CD142E52F8E3}">
      <dgm:prSet/>
      <dgm:spPr/>
      <dgm:t>
        <a:bodyPr/>
        <a:lstStyle/>
        <a:p>
          <a:endParaRPr lang="fil-PH"/>
        </a:p>
      </dgm:t>
    </dgm:pt>
    <dgm:pt modelId="{4324F0D4-C7BE-409C-86AB-579E792D039A}" type="sibTrans" cxnId="{C377B2B4-3E52-4D05-8E13-CD142E52F8E3}">
      <dgm:prSet/>
      <dgm:spPr/>
      <dgm:t>
        <a:bodyPr/>
        <a:lstStyle/>
        <a:p>
          <a:endParaRPr lang="fil-PH"/>
        </a:p>
      </dgm:t>
    </dgm:pt>
    <dgm:pt modelId="{4DB1AB7D-F25F-4CD0-9187-7C47F76CAE9B}">
      <dgm:prSet phldrT="[Text]" custT="1"/>
      <dgm:spPr/>
      <dgm:t>
        <a:bodyPr/>
        <a:lstStyle/>
        <a:p>
          <a:pPr algn="l"/>
          <a:r>
            <a:rPr lang="fil-PH" sz="2400" b="0" dirty="0" smtClean="0"/>
            <a:t>     Is one whose duties permits or requires the custody of funds or property for which he is accountable</a:t>
          </a:r>
          <a:endParaRPr lang="fil-PH" sz="2400" b="0" dirty="0"/>
        </a:p>
      </dgm:t>
    </dgm:pt>
    <dgm:pt modelId="{2923FA42-2153-4FBC-8945-C4952D2D9609}" type="sibTrans" cxnId="{C8D4E5AA-66E8-4FD5-97DE-535F553265C9}">
      <dgm:prSet/>
      <dgm:spPr/>
      <dgm:t>
        <a:bodyPr/>
        <a:lstStyle/>
        <a:p>
          <a:endParaRPr lang="fil-PH"/>
        </a:p>
      </dgm:t>
    </dgm:pt>
    <dgm:pt modelId="{7ED07B44-85E3-45D4-9DF9-0B589F64E4CA}" type="parTrans" cxnId="{C8D4E5AA-66E8-4FD5-97DE-535F553265C9}">
      <dgm:prSet/>
      <dgm:spPr/>
      <dgm:t>
        <a:bodyPr/>
        <a:lstStyle/>
        <a:p>
          <a:endParaRPr lang="fil-PH"/>
        </a:p>
      </dgm:t>
    </dgm:pt>
    <dgm:pt modelId="{3B2460C3-8BD0-4927-B0FC-968FD57B8633}">
      <dgm:prSet phldrT="[Text]"/>
      <dgm:spPr/>
      <dgm:t>
        <a:bodyPr/>
        <a:lstStyle/>
        <a:p>
          <a:pPr algn="l"/>
          <a:r>
            <a:rPr lang="fil-PH" b="1" dirty="0" smtClean="0"/>
            <a:t>Bonded Officer (School Head and/or Special Disbursing Officer)</a:t>
          </a:r>
          <a:endParaRPr lang="fil-PH" dirty="0"/>
        </a:p>
      </dgm:t>
    </dgm:pt>
    <dgm:pt modelId="{19532BCC-5245-4F22-95E7-B2BAD0C0C3DE}" type="sibTrans" cxnId="{2CEFEFEE-E49C-4752-AB69-E2EC4896A2BA}">
      <dgm:prSet/>
      <dgm:spPr/>
      <dgm:t>
        <a:bodyPr/>
        <a:lstStyle/>
        <a:p>
          <a:endParaRPr lang="fil-PH"/>
        </a:p>
      </dgm:t>
    </dgm:pt>
    <dgm:pt modelId="{9FA0D256-EC83-4E37-84A6-0649DDF2E64E}" type="parTrans" cxnId="{2CEFEFEE-E49C-4752-AB69-E2EC4896A2BA}">
      <dgm:prSet/>
      <dgm:spPr/>
      <dgm:t>
        <a:bodyPr/>
        <a:lstStyle/>
        <a:p>
          <a:endParaRPr lang="fil-PH"/>
        </a:p>
      </dgm:t>
    </dgm:pt>
    <dgm:pt modelId="{323EF009-433F-4E9F-97D8-6CB2736C3308}" type="pres">
      <dgm:prSet presAssocID="{E63AAB9A-0D1C-4330-96B8-112EB987189C}" presName="Name0" presStyleCnt="0">
        <dgm:presLayoutVars>
          <dgm:dir/>
          <dgm:animLvl val="lvl"/>
          <dgm:resizeHandles val="exact"/>
        </dgm:presLayoutVars>
      </dgm:prSet>
      <dgm:spPr/>
      <dgm:t>
        <a:bodyPr/>
        <a:lstStyle/>
        <a:p>
          <a:endParaRPr lang="fil-PH"/>
        </a:p>
      </dgm:t>
    </dgm:pt>
    <dgm:pt modelId="{BE38E8E0-E831-4E5E-A88D-28A639793200}" type="pres">
      <dgm:prSet presAssocID="{3B2460C3-8BD0-4927-B0FC-968FD57B8633}" presName="boxAndChildren" presStyleCnt="0"/>
      <dgm:spPr/>
    </dgm:pt>
    <dgm:pt modelId="{59C2A713-6A32-46D3-9D1F-3DF2A7491E39}" type="pres">
      <dgm:prSet presAssocID="{3B2460C3-8BD0-4927-B0FC-968FD57B8633}" presName="parentTextBox" presStyleLbl="node1" presStyleIdx="0" presStyleCnt="2"/>
      <dgm:spPr/>
      <dgm:t>
        <a:bodyPr/>
        <a:lstStyle/>
        <a:p>
          <a:endParaRPr lang="fil-PH"/>
        </a:p>
      </dgm:t>
    </dgm:pt>
    <dgm:pt modelId="{EDC487C5-8D2F-4BEE-9600-145C9D072AE9}" type="pres">
      <dgm:prSet presAssocID="{3B2460C3-8BD0-4927-B0FC-968FD57B8633}" presName="entireBox" presStyleLbl="node1" presStyleIdx="0" presStyleCnt="2"/>
      <dgm:spPr/>
      <dgm:t>
        <a:bodyPr/>
        <a:lstStyle/>
        <a:p>
          <a:endParaRPr lang="fil-PH"/>
        </a:p>
      </dgm:t>
    </dgm:pt>
    <dgm:pt modelId="{48A6EFEB-BA91-4C4A-B24D-BA07E43ED312}" type="pres">
      <dgm:prSet presAssocID="{3B2460C3-8BD0-4927-B0FC-968FD57B8633}" presName="descendantBox" presStyleCnt="0"/>
      <dgm:spPr/>
    </dgm:pt>
    <dgm:pt modelId="{D2D416EC-FD43-4DB7-B68F-5BC345B2CDBC}" type="pres">
      <dgm:prSet presAssocID="{4DB1AB7D-F25F-4CD0-9187-7C47F76CAE9B}" presName="childTextBox" presStyleLbl="fgAccFollowNode1" presStyleIdx="0" presStyleCnt="2">
        <dgm:presLayoutVars>
          <dgm:bulletEnabled val="1"/>
        </dgm:presLayoutVars>
      </dgm:prSet>
      <dgm:spPr/>
      <dgm:t>
        <a:bodyPr/>
        <a:lstStyle/>
        <a:p>
          <a:endParaRPr lang="fil-PH"/>
        </a:p>
      </dgm:t>
    </dgm:pt>
    <dgm:pt modelId="{9B2A3A1A-64C1-459A-9C09-32A46C0B5411}" type="pres">
      <dgm:prSet presAssocID="{6B442A8F-4471-443E-A6E6-833654A25E61}" presName="sp" presStyleCnt="0"/>
      <dgm:spPr/>
    </dgm:pt>
    <dgm:pt modelId="{16EAB41D-C61E-4C75-8961-13F50852407E}" type="pres">
      <dgm:prSet presAssocID="{9EA1DA60-744F-4896-9C58-7CAEDAF54DF7}" presName="arrowAndChildren" presStyleCnt="0"/>
      <dgm:spPr/>
    </dgm:pt>
    <dgm:pt modelId="{BDA356C9-137F-4060-8C06-7090F55ECB92}" type="pres">
      <dgm:prSet presAssocID="{9EA1DA60-744F-4896-9C58-7CAEDAF54DF7}" presName="parentTextArrow" presStyleLbl="node1" presStyleIdx="0" presStyleCnt="2"/>
      <dgm:spPr/>
      <dgm:t>
        <a:bodyPr/>
        <a:lstStyle/>
        <a:p>
          <a:endParaRPr lang="fil-PH"/>
        </a:p>
      </dgm:t>
    </dgm:pt>
    <dgm:pt modelId="{789451D9-5777-4F42-984A-0FC99F81784F}" type="pres">
      <dgm:prSet presAssocID="{9EA1DA60-744F-4896-9C58-7CAEDAF54DF7}" presName="arrow" presStyleLbl="node1" presStyleIdx="1" presStyleCnt="2"/>
      <dgm:spPr/>
      <dgm:t>
        <a:bodyPr/>
        <a:lstStyle/>
        <a:p>
          <a:endParaRPr lang="fil-PH"/>
        </a:p>
      </dgm:t>
    </dgm:pt>
    <dgm:pt modelId="{EF4C497C-414D-4A2E-88CD-6A19044075A0}" type="pres">
      <dgm:prSet presAssocID="{9EA1DA60-744F-4896-9C58-7CAEDAF54DF7}" presName="descendantArrow" presStyleCnt="0"/>
      <dgm:spPr/>
    </dgm:pt>
    <dgm:pt modelId="{BA6CFE54-D046-4B65-87A6-BA9B8C9F8EF2}" type="pres">
      <dgm:prSet presAssocID="{17B8707A-8717-4863-B0FC-7E3818D1F392}" presName="childTextArrow" presStyleLbl="fgAccFollowNode1" presStyleIdx="1" presStyleCnt="2">
        <dgm:presLayoutVars>
          <dgm:bulletEnabled val="1"/>
        </dgm:presLayoutVars>
      </dgm:prSet>
      <dgm:spPr/>
      <dgm:t>
        <a:bodyPr/>
        <a:lstStyle/>
        <a:p>
          <a:endParaRPr lang="fil-PH"/>
        </a:p>
      </dgm:t>
    </dgm:pt>
  </dgm:ptLst>
  <dgm:cxnLst>
    <dgm:cxn modelId="{96FB7F47-1E6C-4093-901B-9CE5BCEEFD1D}" type="presOf" srcId="{4DB1AB7D-F25F-4CD0-9187-7C47F76CAE9B}" destId="{D2D416EC-FD43-4DB7-B68F-5BC345B2CDBC}" srcOrd="0" destOrd="0" presId="urn:microsoft.com/office/officeart/2005/8/layout/process4"/>
    <dgm:cxn modelId="{4CBC1D36-2287-448C-8343-278FD22CA38F}" type="presOf" srcId="{9EA1DA60-744F-4896-9C58-7CAEDAF54DF7}" destId="{789451D9-5777-4F42-984A-0FC99F81784F}" srcOrd="1" destOrd="0" presId="urn:microsoft.com/office/officeart/2005/8/layout/process4"/>
    <dgm:cxn modelId="{F5B48003-4940-46DD-846E-8D4A739B081D}" type="presOf" srcId="{17B8707A-8717-4863-B0FC-7E3818D1F392}" destId="{BA6CFE54-D046-4B65-87A6-BA9B8C9F8EF2}" srcOrd="0" destOrd="0" presId="urn:microsoft.com/office/officeart/2005/8/layout/process4"/>
    <dgm:cxn modelId="{CA580557-E6C3-425C-9483-442D9F1CA667}" type="presOf" srcId="{E63AAB9A-0D1C-4330-96B8-112EB987189C}" destId="{323EF009-433F-4E9F-97D8-6CB2736C3308}" srcOrd="0" destOrd="0" presId="urn:microsoft.com/office/officeart/2005/8/layout/process4"/>
    <dgm:cxn modelId="{2CEFEFEE-E49C-4752-AB69-E2EC4896A2BA}" srcId="{E63AAB9A-0D1C-4330-96B8-112EB987189C}" destId="{3B2460C3-8BD0-4927-B0FC-968FD57B8633}" srcOrd="1" destOrd="0" parTransId="{9FA0D256-EC83-4E37-84A6-0649DDF2E64E}" sibTransId="{19532BCC-5245-4F22-95E7-B2BAD0C0C3DE}"/>
    <dgm:cxn modelId="{EE46491E-3A3F-4AC2-BDEF-AB280BAF9116}" srcId="{E63AAB9A-0D1C-4330-96B8-112EB987189C}" destId="{9EA1DA60-744F-4896-9C58-7CAEDAF54DF7}" srcOrd="0" destOrd="0" parTransId="{9CCDC4F2-5097-48A9-85E2-30B64A8BB9C1}" sibTransId="{6B442A8F-4471-443E-A6E6-833654A25E61}"/>
    <dgm:cxn modelId="{34746408-AB53-4C54-A239-F401A0914697}" type="presOf" srcId="{3B2460C3-8BD0-4927-B0FC-968FD57B8633}" destId="{59C2A713-6A32-46D3-9D1F-3DF2A7491E39}" srcOrd="0" destOrd="0" presId="urn:microsoft.com/office/officeart/2005/8/layout/process4"/>
    <dgm:cxn modelId="{CA743C62-77C1-4683-B68E-18A42C7009CD}" type="presOf" srcId="{9EA1DA60-744F-4896-9C58-7CAEDAF54DF7}" destId="{BDA356C9-137F-4060-8C06-7090F55ECB92}" srcOrd="0" destOrd="0" presId="urn:microsoft.com/office/officeart/2005/8/layout/process4"/>
    <dgm:cxn modelId="{C377B2B4-3E52-4D05-8E13-CD142E52F8E3}" srcId="{9EA1DA60-744F-4896-9C58-7CAEDAF54DF7}" destId="{17B8707A-8717-4863-B0FC-7E3818D1F392}" srcOrd="0" destOrd="0" parTransId="{49851BA6-F798-4CC8-A757-DA77D5F14538}" sibTransId="{4324F0D4-C7BE-409C-86AB-579E792D039A}"/>
    <dgm:cxn modelId="{C8D4E5AA-66E8-4FD5-97DE-535F553265C9}" srcId="{3B2460C3-8BD0-4927-B0FC-968FD57B8633}" destId="{4DB1AB7D-F25F-4CD0-9187-7C47F76CAE9B}" srcOrd="0" destOrd="0" parTransId="{7ED07B44-85E3-45D4-9DF9-0B589F64E4CA}" sibTransId="{2923FA42-2153-4FBC-8945-C4952D2D9609}"/>
    <dgm:cxn modelId="{83DA7469-A657-427C-8243-3FF6CDF5DC4D}" type="presOf" srcId="{3B2460C3-8BD0-4927-B0FC-968FD57B8633}" destId="{EDC487C5-8D2F-4BEE-9600-145C9D072AE9}" srcOrd="1" destOrd="0" presId="urn:microsoft.com/office/officeart/2005/8/layout/process4"/>
    <dgm:cxn modelId="{6CB7569F-1851-4ED6-9371-09243E129E3D}" type="presParOf" srcId="{323EF009-433F-4E9F-97D8-6CB2736C3308}" destId="{BE38E8E0-E831-4E5E-A88D-28A639793200}" srcOrd="0" destOrd="0" presId="urn:microsoft.com/office/officeart/2005/8/layout/process4"/>
    <dgm:cxn modelId="{AD557F2D-C706-4F9A-9651-63F35AC64FDF}" type="presParOf" srcId="{BE38E8E0-E831-4E5E-A88D-28A639793200}" destId="{59C2A713-6A32-46D3-9D1F-3DF2A7491E39}" srcOrd="0" destOrd="0" presId="urn:microsoft.com/office/officeart/2005/8/layout/process4"/>
    <dgm:cxn modelId="{FB45BF5A-5017-405F-9BA9-98152DF3BB92}" type="presParOf" srcId="{BE38E8E0-E831-4E5E-A88D-28A639793200}" destId="{EDC487C5-8D2F-4BEE-9600-145C9D072AE9}" srcOrd="1" destOrd="0" presId="urn:microsoft.com/office/officeart/2005/8/layout/process4"/>
    <dgm:cxn modelId="{72F222DF-D4BD-4443-BACC-5A38767FEF67}" type="presParOf" srcId="{BE38E8E0-E831-4E5E-A88D-28A639793200}" destId="{48A6EFEB-BA91-4C4A-B24D-BA07E43ED312}" srcOrd="2" destOrd="0" presId="urn:microsoft.com/office/officeart/2005/8/layout/process4"/>
    <dgm:cxn modelId="{2EB17D46-E8C1-4F12-B67C-43C04A83E25D}" type="presParOf" srcId="{48A6EFEB-BA91-4C4A-B24D-BA07E43ED312}" destId="{D2D416EC-FD43-4DB7-B68F-5BC345B2CDBC}" srcOrd="0" destOrd="0" presId="urn:microsoft.com/office/officeart/2005/8/layout/process4"/>
    <dgm:cxn modelId="{7E69FC7C-0DD2-4AA7-A6E2-893E0A10E6DF}" type="presParOf" srcId="{323EF009-433F-4E9F-97D8-6CB2736C3308}" destId="{9B2A3A1A-64C1-459A-9C09-32A46C0B5411}" srcOrd="1" destOrd="0" presId="urn:microsoft.com/office/officeart/2005/8/layout/process4"/>
    <dgm:cxn modelId="{CB1F7B08-1262-4FD9-BB29-D1423ACF8ED2}" type="presParOf" srcId="{323EF009-433F-4E9F-97D8-6CB2736C3308}" destId="{16EAB41D-C61E-4C75-8961-13F50852407E}" srcOrd="2" destOrd="0" presId="urn:microsoft.com/office/officeart/2005/8/layout/process4"/>
    <dgm:cxn modelId="{C30B59C9-293A-4FD9-B83F-DD7C2D3975A3}" type="presParOf" srcId="{16EAB41D-C61E-4C75-8961-13F50852407E}" destId="{BDA356C9-137F-4060-8C06-7090F55ECB92}" srcOrd="0" destOrd="0" presId="urn:microsoft.com/office/officeart/2005/8/layout/process4"/>
    <dgm:cxn modelId="{92D16006-CEB0-4C34-B8B8-BDF2DAA57E0A}" type="presParOf" srcId="{16EAB41D-C61E-4C75-8961-13F50852407E}" destId="{789451D9-5777-4F42-984A-0FC99F81784F}" srcOrd="1" destOrd="0" presId="urn:microsoft.com/office/officeart/2005/8/layout/process4"/>
    <dgm:cxn modelId="{5175FCA2-A253-4563-A6B6-A4199735AD78}" type="presParOf" srcId="{16EAB41D-C61E-4C75-8961-13F50852407E}" destId="{EF4C497C-414D-4A2E-88CD-6A19044075A0}" srcOrd="2" destOrd="0" presId="urn:microsoft.com/office/officeart/2005/8/layout/process4"/>
    <dgm:cxn modelId="{2151036D-F50F-4864-BC1B-E831CC0CC54F}" type="presParOf" srcId="{EF4C497C-414D-4A2E-88CD-6A19044075A0}" destId="{BA6CFE54-D046-4B65-87A6-BA9B8C9F8EF2}"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76E710E-791E-4CC7-9E16-BC8100B8594F}" type="doc">
      <dgm:prSet loTypeId="urn:microsoft.com/office/officeart/2005/8/layout/chevron2" loCatId="list" qsTypeId="urn:microsoft.com/office/officeart/2005/8/quickstyle/simple1" qsCatId="simple" csTypeId="urn:microsoft.com/office/officeart/2005/8/colors/colorful1#1" csCatId="colorful" phldr="1"/>
      <dgm:spPr/>
      <dgm:t>
        <a:bodyPr/>
        <a:lstStyle/>
        <a:p>
          <a:endParaRPr lang="fil-PH"/>
        </a:p>
      </dgm:t>
    </dgm:pt>
    <dgm:pt modelId="{B116EDD3-B5EC-4323-AC67-ED3767C6C5C9}">
      <dgm:prSet phldrT="[Text]"/>
      <dgm:spPr/>
      <dgm:t>
        <a:bodyPr/>
        <a:lstStyle/>
        <a:p>
          <a:r>
            <a:rPr lang="fil-PH" dirty="0" smtClean="0"/>
            <a:t>1.</a:t>
          </a:r>
          <a:endParaRPr lang="fil-PH" dirty="0"/>
        </a:p>
      </dgm:t>
    </dgm:pt>
    <dgm:pt modelId="{A424DEA2-B5B5-489D-B018-E9E828708F62}" type="parTrans" cxnId="{BBCE9ACB-4FAF-4A00-BD81-50CF65E18CC7}">
      <dgm:prSet/>
      <dgm:spPr/>
      <dgm:t>
        <a:bodyPr/>
        <a:lstStyle/>
        <a:p>
          <a:endParaRPr lang="fil-PH"/>
        </a:p>
      </dgm:t>
    </dgm:pt>
    <dgm:pt modelId="{6A338E5C-67B2-45A9-90DE-65AC277FFE6A}" type="sibTrans" cxnId="{BBCE9ACB-4FAF-4A00-BD81-50CF65E18CC7}">
      <dgm:prSet/>
      <dgm:spPr/>
      <dgm:t>
        <a:bodyPr/>
        <a:lstStyle/>
        <a:p>
          <a:endParaRPr lang="fil-PH"/>
        </a:p>
      </dgm:t>
    </dgm:pt>
    <dgm:pt modelId="{FC68EF64-93E0-41CF-B5C8-9D10F90030E4}">
      <dgm:prSet phldrT="[Text]"/>
      <dgm:spPr/>
      <dgm:t>
        <a:bodyPr/>
        <a:lstStyle/>
        <a:p>
          <a:pPr algn="just"/>
          <a:r>
            <a:rPr lang="en-US" dirty="0" smtClean="0"/>
            <a:t>Each accountable Officer (The School Head / Special Disbursing Officer) with a cash accountability beyond Php5,000.00 or more shall be insured with the Bureau of the Treasury- Fidelity Bond Division(FBD) as provided under </a:t>
          </a:r>
          <a:r>
            <a:rPr lang="en-US" dirty="0" smtClean="0">
              <a:hlinkClick xmlns:r="http://schemas.openxmlformats.org/officeDocument/2006/relationships" r:id="rId1" action="ppaction://hlinkfile"/>
            </a:rPr>
            <a:t>Treasury Circular No. 02-2009 </a:t>
          </a:r>
          <a:r>
            <a:rPr lang="en-US" dirty="0" smtClean="0"/>
            <a:t>dated 06 August 2009, as previously mentioned;</a:t>
          </a:r>
          <a:endParaRPr lang="fil-PH" dirty="0"/>
        </a:p>
      </dgm:t>
    </dgm:pt>
    <dgm:pt modelId="{54FA6E12-BB29-42F6-A222-ECF79F81447B}" type="parTrans" cxnId="{9D552D8E-AFD0-4D45-A82A-FDB310A34CE6}">
      <dgm:prSet/>
      <dgm:spPr/>
      <dgm:t>
        <a:bodyPr/>
        <a:lstStyle/>
        <a:p>
          <a:endParaRPr lang="fil-PH"/>
        </a:p>
      </dgm:t>
    </dgm:pt>
    <dgm:pt modelId="{F6FA7EA6-5091-45E7-8178-066E388074EE}" type="sibTrans" cxnId="{9D552D8E-AFD0-4D45-A82A-FDB310A34CE6}">
      <dgm:prSet/>
      <dgm:spPr/>
      <dgm:t>
        <a:bodyPr/>
        <a:lstStyle/>
        <a:p>
          <a:endParaRPr lang="fil-PH"/>
        </a:p>
      </dgm:t>
    </dgm:pt>
    <dgm:pt modelId="{22391B27-A03E-4AF2-B29A-8876F1F11E31}">
      <dgm:prSet phldrT="[Text]"/>
      <dgm:spPr/>
      <dgm:t>
        <a:bodyPr/>
        <a:lstStyle/>
        <a:p>
          <a:r>
            <a:rPr lang="fil-PH" dirty="0" smtClean="0"/>
            <a:t>2.</a:t>
          </a:r>
          <a:endParaRPr lang="fil-PH" dirty="0"/>
        </a:p>
      </dgm:t>
    </dgm:pt>
    <dgm:pt modelId="{55D2F5A5-8411-44AC-B49C-2E87B8D2D7E9}" type="parTrans" cxnId="{DD25CB2D-61C6-43FC-BE8A-C73C4F75548B}">
      <dgm:prSet/>
      <dgm:spPr/>
      <dgm:t>
        <a:bodyPr/>
        <a:lstStyle/>
        <a:p>
          <a:endParaRPr lang="fil-PH"/>
        </a:p>
      </dgm:t>
    </dgm:pt>
    <dgm:pt modelId="{D0CA92D0-D5A1-48C5-A032-670CEF5E1A3E}" type="sibTrans" cxnId="{DD25CB2D-61C6-43FC-BE8A-C73C4F75548B}">
      <dgm:prSet/>
      <dgm:spPr/>
      <dgm:t>
        <a:bodyPr/>
        <a:lstStyle/>
        <a:p>
          <a:endParaRPr lang="fil-PH"/>
        </a:p>
      </dgm:t>
    </dgm:pt>
    <dgm:pt modelId="{A6B358F3-6684-4BD1-8AE1-0C74ACC98505}">
      <dgm:prSet phldrT="[Text]"/>
      <dgm:spPr/>
      <dgm:t>
        <a:bodyPr/>
        <a:lstStyle/>
        <a:p>
          <a:pPr algn="just"/>
          <a:r>
            <a:rPr lang="en-US" dirty="0" smtClean="0"/>
            <a:t>The Accountable official shall accomplish </a:t>
          </a:r>
          <a:r>
            <a:rPr lang="en-US" dirty="0" smtClean="0">
              <a:hlinkClick xmlns:r="http://schemas.openxmlformats.org/officeDocument/2006/relationships" r:id="rId2" action="ppaction://hlinkfile"/>
            </a:rPr>
            <a:t>General Form No. 57A</a:t>
          </a:r>
          <a:r>
            <a:rPr lang="en-US" dirty="0" smtClean="0"/>
            <a:t> and request for application of fidelity bond to the Bureau of Treasury (</a:t>
          </a:r>
          <a:r>
            <a:rPr lang="en-US" dirty="0" err="1" smtClean="0"/>
            <a:t>BTr</a:t>
          </a:r>
          <a:r>
            <a:rPr lang="en-US" dirty="0" smtClean="0"/>
            <a:t>) duly signed by the head of the office</a:t>
          </a:r>
          <a:endParaRPr lang="fil-PH" dirty="0"/>
        </a:p>
      </dgm:t>
    </dgm:pt>
    <dgm:pt modelId="{923BB25B-F9A8-4820-8AC6-0E44F18AA2A4}" type="parTrans" cxnId="{5F572AC4-B786-4CF9-847C-B7366F29DF8B}">
      <dgm:prSet/>
      <dgm:spPr/>
      <dgm:t>
        <a:bodyPr/>
        <a:lstStyle/>
        <a:p>
          <a:endParaRPr lang="fil-PH"/>
        </a:p>
      </dgm:t>
    </dgm:pt>
    <dgm:pt modelId="{CB2C9639-D15C-48BB-A7CA-15303F8F76DC}" type="sibTrans" cxnId="{5F572AC4-B786-4CF9-847C-B7366F29DF8B}">
      <dgm:prSet/>
      <dgm:spPr/>
      <dgm:t>
        <a:bodyPr/>
        <a:lstStyle/>
        <a:p>
          <a:endParaRPr lang="fil-PH"/>
        </a:p>
      </dgm:t>
    </dgm:pt>
    <dgm:pt modelId="{1147FA6B-F523-4649-820F-4FC39F25D5FF}" type="pres">
      <dgm:prSet presAssocID="{876E710E-791E-4CC7-9E16-BC8100B8594F}" presName="linearFlow" presStyleCnt="0">
        <dgm:presLayoutVars>
          <dgm:dir/>
          <dgm:animLvl val="lvl"/>
          <dgm:resizeHandles val="exact"/>
        </dgm:presLayoutVars>
      </dgm:prSet>
      <dgm:spPr/>
      <dgm:t>
        <a:bodyPr/>
        <a:lstStyle/>
        <a:p>
          <a:endParaRPr lang="fil-PH"/>
        </a:p>
      </dgm:t>
    </dgm:pt>
    <dgm:pt modelId="{6AF4A109-3470-44A2-BF10-CB3CD0ACF833}" type="pres">
      <dgm:prSet presAssocID="{B116EDD3-B5EC-4323-AC67-ED3767C6C5C9}" presName="composite" presStyleCnt="0"/>
      <dgm:spPr/>
    </dgm:pt>
    <dgm:pt modelId="{39B615AC-C70A-4613-B864-88DAB47F2A2B}" type="pres">
      <dgm:prSet presAssocID="{B116EDD3-B5EC-4323-AC67-ED3767C6C5C9}" presName="parentText" presStyleLbl="alignNode1" presStyleIdx="0" presStyleCnt="2">
        <dgm:presLayoutVars>
          <dgm:chMax val="1"/>
          <dgm:bulletEnabled val="1"/>
        </dgm:presLayoutVars>
      </dgm:prSet>
      <dgm:spPr/>
      <dgm:t>
        <a:bodyPr/>
        <a:lstStyle/>
        <a:p>
          <a:endParaRPr lang="fil-PH"/>
        </a:p>
      </dgm:t>
    </dgm:pt>
    <dgm:pt modelId="{E90E61FA-ED55-497F-B3E6-30A4773DC0E3}" type="pres">
      <dgm:prSet presAssocID="{B116EDD3-B5EC-4323-AC67-ED3767C6C5C9}" presName="descendantText" presStyleLbl="alignAcc1" presStyleIdx="0" presStyleCnt="2" custLinFactNeighborX="0" custLinFactNeighborY="-47">
        <dgm:presLayoutVars>
          <dgm:bulletEnabled val="1"/>
        </dgm:presLayoutVars>
      </dgm:prSet>
      <dgm:spPr/>
      <dgm:t>
        <a:bodyPr/>
        <a:lstStyle/>
        <a:p>
          <a:endParaRPr lang="fil-PH"/>
        </a:p>
      </dgm:t>
    </dgm:pt>
    <dgm:pt modelId="{145EA2F9-728B-4661-BCA8-6A2F27DE5A80}" type="pres">
      <dgm:prSet presAssocID="{6A338E5C-67B2-45A9-90DE-65AC277FFE6A}" presName="sp" presStyleCnt="0"/>
      <dgm:spPr/>
    </dgm:pt>
    <dgm:pt modelId="{6F35DD89-5CE1-42BE-B0AA-E167722194E5}" type="pres">
      <dgm:prSet presAssocID="{22391B27-A03E-4AF2-B29A-8876F1F11E31}" presName="composite" presStyleCnt="0"/>
      <dgm:spPr/>
    </dgm:pt>
    <dgm:pt modelId="{6A39A1F7-291A-439D-A066-AD8797E5980C}" type="pres">
      <dgm:prSet presAssocID="{22391B27-A03E-4AF2-B29A-8876F1F11E31}" presName="parentText" presStyleLbl="alignNode1" presStyleIdx="1" presStyleCnt="2">
        <dgm:presLayoutVars>
          <dgm:chMax val="1"/>
          <dgm:bulletEnabled val="1"/>
        </dgm:presLayoutVars>
      </dgm:prSet>
      <dgm:spPr/>
      <dgm:t>
        <a:bodyPr/>
        <a:lstStyle/>
        <a:p>
          <a:endParaRPr lang="fil-PH"/>
        </a:p>
      </dgm:t>
    </dgm:pt>
    <dgm:pt modelId="{92BAB5F6-420C-4761-9C84-739945EEC3A0}" type="pres">
      <dgm:prSet presAssocID="{22391B27-A03E-4AF2-B29A-8876F1F11E31}" presName="descendantText" presStyleLbl="alignAcc1" presStyleIdx="1" presStyleCnt="2">
        <dgm:presLayoutVars>
          <dgm:bulletEnabled val="1"/>
        </dgm:presLayoutVars>
      </dgm:prSet>
      <dgm:spPr/>
      <dgm:t>
        <a:bodyPr/>
        <a:lstStyle/>
        <a:p>
          <a:endParaRPr lang="fil-PH"/>
        </a:p>
      </dgm:t>
    </dgm:pt>
  </dgm:ptLst>
  <dgm:cxnLst>
    <dgm:cxn modelId="{BBCE9ACB-4FAF-4A00-BD81-50CF65E18CC7}" srcId="{876E710E-791E-4CC7-9E16-BC8100B8594F}" destId="{B116EDD3-B5EC-4323-AC67-ED3767C6C5C9}" srcOrd="0" destOrd="0" parTransId="{A424DEA2-B5B5-489D-B018-E9E828708F62}" sibTransId="{6A338E5C-67B2-45A9-90DE-65AC277FFE6A}"/>
    <dgm:cxn modelId="{5F572AC4-B786-4CF9-847C-B7366F29DF8B}" srcId="{22391B27-A03E-4AF2-B29A-8876F1F11E31}" destId="{A6B358F3-6684-4BD1-8AE1-0C74ACC98505}" srcOrd="0" destOrd="0" parTransId="{923BB25B-F9A8-4820-8AC6-0E44F18AA2A4}" sibTransId="{CB2C9639-D15C-48BB-A7CA-15303F8F76DC}"/>
    <dgm:cxn modelId="{C1BA1084-133C-4863-A124-69498DDBAB50}" type="presOf" srcId="{B116EDD3-B5EC-4323-AC67-ED3767C6C5C9}" destId="{39B615AC-C70A-4613-B864-88DAB47F2A2B}" srcOrd="0" destOrd="0" presId="urn:microsoft.com/office/officeart/2005/8/layout/chevron2"/>
    <dgm:cxn modelId="{A463F8C5-C576-4BCB-8B95-AB4B7DA9AB55}" type="presOf" srcId="{FC68EF64-93E0-41CF-B5C8-9D10F90030E4}" destId="{E90E61FA-ED55-497F-B3E6-30A4773DC0E3}" srcOrd="0" destOrd="0" presId="urn:microsoft.com/office/officeart/2005/8/layout/chevron2"/>
    <dgm:cxn modelId="{72745E07-3BD0-46DE-897D-6354D50E0BA5}" type="presOf" srcId="{22391B27-A03E-4AF2-B29A-8876F1F11E31}" destId="{6A39A1F7-291A-439D-A066-AD8797E5980C}" srcOrd="0" destOrd="0" presId="urn:microsoft.com/office/officeart/2005/8/layout/chevron2"/>
    <dgm:cxn modelId="{9D552D8E-AFD0-4D45-A82A-FDB310A34CE6}" srcId="{B116EDD3-B5EC-4323-AC67-ED3767C6C5C9}" destId="{FC68EF64-93E0-41CF-B5C8-9D10F90030E4}" srcOrd="0" destOrd="0" parTransId="{54FA6E12-BB29-42F6-A222-ECF79F81447B}" sibTransId="{F6FA7EA6-5091-45E7-8178-066E388074EE}"/>
    <dgm:cxn modelId="{B7543851-5B53-4E59-879C-C5A11F49F916}" type="presOf" srcId="{A6B358F3-6684-4BD1-8AE1-0C74ACC98505}" destId="{92BAB5F6-420C-4761-9C84-739945EEC3A0}" srcOrd="0" destOrd="0" presId="urn:microsoft.com/office/officeart/2005/8/layout/chevron2"/>
    <dgm:cxn modelId="{69C6E8C3-3DE4-404D-835C-4015B8E34CF4}" type="presOf" srcId="{876E710E-791E-4CC7-9E16-BC8100B8594F}" destId="{1147FA6B-F523-4649-820F-4FC39F25D5FF}" srcOrd="0" destOrd="0" presId="urn:microsoft.com/office/officeart/2005/8/layout/chevron2"/>
    <dgm:cxn modelId="{DD25CB2D-61C6-43FC-BE8A-C73C4F75548B}" srcId="{876E710E-791E-4CC7-9E16-BC8100B8594F}" destId="{22391B27-A03E-4AF2-B29A-8876F1F11E31}" srcOrd="1" destOrd="0" parTransId="{55D2F5A5-8411-44AC-B49C-2E87B8D2D7E9}" sibTransId="{D0CA92D0-D5A1-48C5-A032-670CEF5E1A3E}"/>
    <dgm:cxn modelId="{E31B5E94-44FC-4DA4-BEB1-5253C3DA990C}" type="presParOf" srcId="{1147FA6B-F523-4649-820F-4FC39F25D5FF}" destId="{6AF4A109-3470-44A2-BF10-CB3CD0ACF833}" srcOrd="0" destOrd="0" presId="urn:microsoft.com/office/officeart/2005/8/layout/chevron2"/>
    <dgm:cxn modelId="{EFF1B3B8-0D2E-400D-95A3-466361D4BF62}" type="presParOf" srcId="{6AF4A109-3470-44A2-BF10-CB3CD0ACF833}" destId="{39B615AC-C70A-4613-B864-88DAB47F2A2B}" srcOrd="0" destOrd="0" presId="urn:microsoft.com/office/officeart/2005/8/layout/chevron2"/>
    <dgm:cxn modelId="{F0381BDB-9355-46C2-B9E6-91425E3AC692}" type="presParOf" srcId="{6AF4A109-3470-44A2-BF10-CB3CD0ACF833}" destId="{E90E61FA-ED55-497F-B3E6-30A4773DC0E3}" srcOrd="1" destOrd="0" presId="urn:microsoft.com/office/officeart/2005/8/layout/chevron2"/>
    <dgm:cxn modelId="{40E3EB39-8EB5-4294-A6B7-C4205582DA04}" type="presParOf" srcId="{1147FA6B-F523-4649-820F-4FC39F25D5FF}" destId="{145EA2F9-728B-4661-BCA8-6A2F27DE5A80}" srcOrd="1" destOrd="0" presId="urn:microsoft.com/office/officeart/2005/8/layout/chevron2"/>
    <dgm:cxn modelId="{8706A620-F4F9-4468-A03F-429047984331}" type="presParOf" srcId="{1147FA6B-F523-4649-820F-4FC39F25D5FF}" destId="{6F35DD89-5CE1-42BE-B0AA-E167722194E5}" srcOrd="2" destOrd="0" presId="urn:microsoft.com/office/officeart/2005/8/layout/chevron2"/>
    <dgm:cxn modelId="{4A4FC507-CD16-4AA1-A990-6336EAF627D6}" type="presParOf" srcId="{6F35DD89-5CE1-42BE-B0AA-E167722194E5}" destId="{6A39A1F7-291A-439D-A066-AD8797E5980C}" srcOrd="0" destOrd="0" presId="urn:microsoft.com/office/officeart/2005/8/layout/chevron2"/>
    <dgm:cxn modelId="{EE689901-7481-46F7-AABC-51E682E13B8D}" type="presParOf" srcId="{6F35DD89-5CE1-42BE-B0AA-E167722194E5}" destId="{92BAB5F6-420C-4761-9C84-739945EEC3A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CC23658-57BA-4BC6-80C7-00B811DDD094}"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fil-PH"/>
        </a:p>
      </dgm:t>
    </dgm:pt>
    <dgm:pt modelId="{910D5573-ACB2-4BD0-8A67-1B011CB48FFD}">
      <dgm:prSet phldrT="[Text]"/>
      <dgm:spPr/>
      <dgm:t>
        <a:bodyPr/>
        <a:lstStyle/>
        <a:p>
          <a:r>
            <a:rPr lang="fil-PH" dirty="0" smtClean="0"/>
            <a:t>3.</a:t>
          </a:r>
          <a:endParaRPr lang="fil-PH" dirty="0"/>
        </a:p>
      </dgm:t>
    </dgm:pt>
    <dgm:pt modelId="{0D8E28F7-D1CC-4E93-9883-99E4682A60FB}" type="parTrans" cxnId="{F8034059-79BD-434A-A374-997E604D7C49}">
      <dgm:prSet/>
      <dgm:spPr/>
      <dgm:t>
        <a:bodyPr/>
        <a:lstStyle/>
        <a:p>
          <a:endParaRPr lang="fil-PH"/>
        </a:p>
      </dgm:t>
    </dgm:pt>
    <dgm:pt modelId="{EF47CC4E-0AC1-4E79-BF56-3AD552B87CB3}" type="sibTrans" cxnId="{F8034059-79BD-434A-A374-997E604D7C49}">
      <dgm:prSet/>
      <dgm:spPr/>
      <dgm:t>
        <a:bodyPr/>
        <a:lstStyle/>
        <a:p>
          <a:endParaRPr lang="fil-PH"/>
        </a:p>
      </dgm:t>
    </dgm:pt>
    <dgm:pt modelId="{5B366336-F123-477C-8D12-159A0EBB1A57}">
      <dgm:prSet phldrT="[Text]" custT="1"/>
      <dgm:spPr/>
      <dgm:t>
        <a:bodyPr/>
        <a:lstStyle/>
        <a:p>
          <a:pPr algn="l"/>
          <a:r>
            <a:rPr lang="fil-PH" sz="1600" dirty="0" smtClean="0"/>
            <a:t>Bond Requirement:</a:t>
          </a:r>
          <a:endParaRPr lang="fil-PH" sz="1600" dirty="0"/>
        </a:p>
      </dgm:t>
    </dgm:pt>
    <dgm:pt modelId="{C41BDD8E-1DB0-4DF2-ACED-5C9D1FA4B7BC}" type="parTrans" cxnId="{20E66A6C-F720-43A5-A7C4-78BE4458D925}">
      <dgm:prSet/>
      <dgm:spPr/>
      <dgm:t>
        <a:bodyPr/>
        <a:lstStyle/>
        <a:p>
          <a:endParaRPr lang="fil-PH"/>
        </a:p>
      </dgm:t>
    </dgm:pt>
    <dgm:pt modelId="{3845CE35-9AF7-4284-85C3-6C41F221C8DE}" type="sibTrans" cxnId="{20E66A6C-F720-43A5-A7C4-78BE4458D925}">
      <dgm:prSet/>
      <dgm:spPr/>
      <dgm:t>
        <a:bodyPr/>
        <a:lstStyle/>
        <a:p>
          <a:endParaRPr lang="fil-PH"/>
        </a:p>
      </dgm:t>
    </dgm:pt>
    <dgm:pt modelId="{94A80EAF-EB1A-4ADC-A364-865ACB086186}">
      <dgm:prSet custT="1"/>
      <dgm:spPr/>
      <dgm:t>
        <a:bodyPr/>
        <a:lstStyle/>
        <a:p>
          <a:pPr algn="just"/>
          <a:r>
            <a:rPr lang="en-US" sz="1600" u="none" dirty="0" smtClean="0"/>
            <a:t>2. Statement of Assets, Liabilities and Net Worth (SALN) as of the end of the preceding year; and</a:t>
          </a:r>
          <a:endParaRPr lang="fil-PH" sz="1600" u="none" dirty="0"/>
        </a:p>
      </dgm:t>
    </dgm:pt>
    <dgm:pt modelId="{6F8FB53E-2129-465A-A4D6-9AEAF6340685}" type="parTrans" cxnId="{7D955B9A-08CF-4F75-8D6F-090FAABD590D}">
      <dgm:prSet/>
      <dgm:spPr/>
      <dgm:t>
        <a:bodyPr/>
        <a:lstStyle/>
        <a:p>
          <a:endParaRPr lang="fil-PH"/>
        </a:p>
      </dgm:t>
    </dgm:pt>
    <dgm:pt modelId="{46823F2C-E54E-4E1C-B938-CDA57E4CDAE0}" type="sibTrans" cxnId="{7D955B9A-08CF-4F75-8D6F-090FAABD590D}">
      <dgm:prSet/>
      <dgm:spPr/>
      <dgm:t>
        <a:bodyPr/>
        <a:lstStyle/>
        <a:p>
          <a:endParaRPr lang="fil-PH"/>
        </a:p>
      </dgm:t>
    </dgm:pt>
    <dgm:pt modelId="{4D3E3413-D766-4EF8-9C5D-642532A1CF44}">
      <dgm:prSet custT="1"/>
      <dgm:spPr/>
      <dgm:t>
        <a:bodyPr/>
        <a:lstStyle/>
        <a:p>
          <a:pPr algn="just"/>
          <a:r>
            <a:rPr lang="en-US" sz="1600" u="none" dirty="0" smtClean="0"/>
            <a:t>3. Certification of No Pending Administrative and criminal case</a:t>
          </a:r>
          <a:endParaRPr lang="fil-PH" sz="1600" u="none" dirty="0"/>
        </a:p>
      </dgm:t>
    </dgm:pt>
    <dgm:pt modelId="{43BD2510-832A-4365-A364-F9175FB331CA}" type="parTrans" cxnId="{6D779ECB-5E5D-4597-85DD-93086D2FEF59}">
      <dgm:prSet/>
      <dgm:spPr/>
      <dgm:t>
        <a:bodyPr/>
        <a:lstStyle/>
        <a:p>
          <a:endParaRPr lang="fil-PH"/>
        </a:p>
      </dgm:t>
    </dgm:pt>
    <dgm:pt modelId="{FC56A8DA-FED5-4F16-AE98-1070B5A71AD6}" type="sibTrans" cxnId="{6D779ECB-5E5D-4597-85DD-93086D2FEF59}">
      <dgm:prSet/>
      <dgm:spPr/>
      <dgm:t>
        <a:bodyPr/>
        <a:lstStyle/>
        <a:p>
          <a:endParaRPr lang="fil-PH"/>
        </a:p>
      </dgm:t>
    </dgm:pt>
    <dgm:pt modelId="{528B6F1D-BF3A-4BD0-AEDE-F9D7A7665F34}">
      <dgm:prSet phldrT="[Text]" custT="1"/>
      <dgm:spPr/>
      <dgm:t>
        <a:bodyPr/>
        <a:lstStyle/>
        <a:p>
          <a:r>
            <a:rPr lang="fil-PH" sz="4000" dirty="0" smtClean="0"/>
            <a:t>Note</a:t>
          </a:r>
          <a:endParaRPr lang="fil-PH" sz="4000" dirty="0"/>
        </a:p>
      </dgm:t>
    </dgm:pt>
    <dgm:pt modelId="{742F023A-719D-4F41-92FC-C2678B3B5A6F}" type="sibTrans" cxnId="{763BA6E3-FFDC-4EA5-A77C-D0A6FB861AE2}">
      <dgm:prSet/>
      <dgm:spPr/>
      <dgm:t>
        <a:bodyPr/>
        <a:lstStyle/>
        <a:p>
          <a:endParaRPr lang="fil-PH"/>
        </a:p>
      </dgm:t>
    </dgm:pt>
    <dgm:pt modelId="{36AFFBF6-FD2B-40E4-BE6F-C32624D45514}" type="parTrans" cxnId="{763BA6E3-FFDC-4EA5-A77C-D0A6FB861AE2}">
      <dgm:prSet/>
      <dgm:spPr/>
      <dgm:t>
        <a:bodyPr/>
        <a:lstStyle/>
        <a:p>
          <a:endParaRPr lang="fil-PH"/>
        </a:p>
      </dgm:t>
    </dgm:pt>
    <dgm:pt modelId="{017E6784-605F-4604-BB2C-F7F77D661A87}">
      <dgm:prSet phldrT="[Text]" custT="1"/>
      <dgm:spPr/>
      <dgm:t>
        <a:bodyPr/>
        <a:lstStyle/>
        <a:p>
          <a:pPr algn="just"/>
          <a:r>
            <a:rPr lang="en-US" sz="1800" dirty="0" smtClean="0">
              <a:solidFill>
                <a:schemeClr val="tx1"/>
              </a:solidFill>
              <a:latin typeface="+mn-lt"/>
              <a:ea typeface="+mn-ea"/>
              <a:cs typeface="+mn-cs"/>
            </a:rPr>
            <a:t>Items</a:t>
          </a:r>
          <a:r>
            <a:rPr lang="en-US" sz="1800" baseline="0" dirty="0" smtClean="0">
              <a:solidFill>
                <a:schemeClr val="tx1"/>
              </a:solidFill>
              <a:latin typeface="+mn-lt"/>
              <a:ea typeface="+mn-ea"/>
              <a:cs typeface="+mn-cs"/>
            </a:rPr>
            <a:t> 2 (General Form 57A) and 3 (Bond Requirement), </a:t>
          </a:r>
          <a:r>
            <a:rPr lang="en-US" sz="1800" dirty="0" smtClean="0">
              <a:latin typeface="+mn-lt"/>
              <a:ea typeface="+mn-ea"/>
              <a:cs typeface="+mn-cs"/>
            </a:rPr>
            <a:t>shall be submitted, together with the application for bond, to the Office of the Schools Division Superintendent who shall fix and approve the amount of the bond and transmits the same to the Fidelity Bond Division of the Bureau of the Treasury.</a:t>
          </a:r>
          <a:endParaRPr lang="fil-PH" sz="1800" dirty="0"/>
        </a:p>
      </dgm:t>
    </dgm:pt>
    <dgm:pt modelId="{B4151759-965A-4CEB-BAB8-DE1A81A46391}" type="sibTrans" cxnId="{C9983224-7623-4EEA-B513-4221D11533DB}">
      <dgm:prSet/>
      <dgm:spPr/>
      <dgm:t>
        <a:bodyPr/>
        <a:lstStyle/>
        <a:p>
          <a:endParaRPr lang="fil-PH"/>
        </a:p>
      </dgm:t>
    </dgm:pt>
    <dgm:pt modelId="{EF63302F-B737-4894-818D-10654975BBC2}" type="parTrans" cxnId="{C9983224-7623-4EEA-B513-4221D11533DB}">
      <dgm:prSet/>
      <dgm:spPr/>
      <dgm:t>
        <a:bodyPr/>
        <a:lstStyle/>
        <a:p>
          <a:endParaRPr lang="fil-PH"/>
        </a:p>
      </dgm:t>
    </dgm:pt>
    <dgm:pt modelId="{91D219E7-67C1-4F0B-AB6A-8A9A6D5C41C9}">
      <dgm:prSet phldrT="[Text]" custT="1"/>
      <dgm:spPr/>
      <dgm:t>
        <a:bodyPr/>
        <a:lstStyle/>
        <a:p>
          <a:pPr algn="just"/>
          <a:r>
            <a:rPr lang="en-US" sz="1600" u="none" dirty="0" smtClean="0"/>
            <a:t>1. Appointment and/or designation as accountable officer. With Character references by at least three (3) officials in the </a:t>
          </a:r>
          <a:r>
            <a:rPr lang="en-US" sz="1600" u="none" dirty="0" err="1" smtClean="0"/>
            <a:t>DepEd</a:t>
          </a:r>
          <a:r>
            <a:rPr lang="en-US" sz="1600" u="none" dirty="0" smtClean="0"/>
            <a:t> Division office, who is the Administrative Officer or Legal Officer, other than the appointing/designating official;</a:t>
          </a:r>
          <a:endParaRPr lang="fil-PH" sz="1600" dirty="0"/>
        </a:p>
      </dgm:t>
    </dgm:pt>
    <dgm:pt modelId="{30743AD8-5056-4A90-81FB-6FEC7FA753BE}" type="parTrans" cxnId="{AEE3BE63-692B-4B5C-8A17-5307AC8B0585}">
      <dgm:prSet/>
      <dgm:spPr/>
    </dgm:pt>
    <dgm:pt modelId="{7FAC7728-21BA-4B0D-ABCE-F248DEB88741}" type="sibTrans" cxnId="{AEE3BE63-692B-4B5C-8A17-5307AC8B0585}">
      <dgm:prSet/>
      <dgm:spPr/>
    </dgm:pt>
    <dgm:pt modelId="{DA53487B-2FCF-447A-BBDE-D920B9499765}" type="pres">
      <dgm:prSet presAssocID="{0CC23658-57BA-4BC6-80C7-00B811DDD094}" presName="linearFlow" presStyleCnt="0">
        <dgm:presLayoutVars>
          <dgm:dir/>
          <dgm:animLvl val="lvl"/>
          <dgm:resizeHandles val="exact"/>
        </dgm:presLayoutVars>
      </dgm:prSet>
      <dgm:spPr/>
      <dgm:t>
        <a:bodyPr/>
        <a:lstStyle/>
        <a:p>
          <a:endParaRPr lang="fil-PH"/>
        </a:p>
      </dgm:t>
    </dgm:pt>
    <dgm:pt modelId="{9CBCB47C-11A2-481C-BDCC-6E8E600F0E9A}" type="pres">
      <dgm:prSet presAssocID="{910D5573-ACB2-4BD0-8A67-1B011CB48FFD}" presName="composite" presStyleCnt="0"/>
      <dgm:spPr/>
    </dgm:pt>
    <dgm:pt modelId="{F6170EB7-87AB-4CFA-859F-C34FE6EDBE4C}" type="pres">
      <dgm:prSet presAssocID="{910D5573-ACB2-4BD0-8A67-1B011CB48FFD}" presName="parentText" presStyleLbl="alignNode1" presStyleIdx="0" presStyleCnt="2">
        <dgm:presLayoutVars>
          <dgm:chMax val="1"/>
          <dgm:bulletEnabled val="1"/>
        </dgm:presLayoutVars>
      </dgm:prSet>
      <dgm:spPr/>
      <dgm:t>
        <a:bodyPr/>
        <a:lstStyle/>
        <a:p>
          <a:endParaRPr lang="fil-PH"/>
        </a:p>
      </dgm:t>
    </dgm:pt>
    <dgm:pt modelId="{880251CF-B6CB-463A-8755-1A638CF7665E}" type="pres">
      <dgm:prSet presAssocID="{910D5573-ACB2-4BD0-8A67-1B011CB48FFD}" presName="descendantText" presStyleLbl="alignAcc1" presStyleIdx="0" presStyleCnt="2" custScaleY="121980" custLinFactNeighborY="7410">
        <dgm:presLayoutVars>
          <dgm:bulletEnabled val="1"/>
        </dgm:presLayoutVars>
      </dgm:prSet>
      <dgm:spPr/>
      <dgm:t>
        <a:bodyPr/>
        <a:lstStyle/>
        <a:p>
          <a:endParaRPr lang="fil-PH"/>
        </a:p>
      </dgm:t>
    </dgm:pt>
    <dgm:pt modelId="{EECE7E1E-3AE8-423B-81BB-8F104ADE7DDC}" type="pres">
      <dgm:prSet presAssocID="{EF47CC4E-0AC1-4E79-BF56-3AD552B87CB3}" presName="sp" presStyleCnt="0"/>
      <dgm:spPr/>
    </dgm:pt>
    <dgm:pt modelId="{4618C03E-F009-491A-B4ED-F25383A96B8C}" type="pres">
      <dgm:prSet presAssocID="{528B6F1D-BF3A-4BD0-AEDE-F9D7A7665F34}" presName="composite" presStyleCnt="0"/>
      <dgm:spPr/>
    </dgm:pt>
    <dgm:pt modelId="{1E1625E2-ED1D-40EE-B61D-99AD8A843943}" type="pres">
      <dgm:prSet presAssocID="{528B6F1D-BF3A-4BD0-AEDE-F9D7A7665F34}" presName="parentText" presStyleLbl="alignNode1" presStyleIdx="1" presStyleCnt="2" custLinFactNeighborX="0" custLinFactNeighborY="2902">
        <dgm:presLayoutVars>
          <dgm:chMax val="1"/>
          <dgm:bulletEnabled val="1"/>
        </dgm:presLayoutVars>
      </dgm:prSet>
      <dgm:spPr/>
      <dgm:t>
        <a:bodyPr/>
        <a:lstStyle/>
        <a:p>
          <a:endParaRPr lang="fil-PH"/>
        </a:p>
      </dgm:t>
    </dgm:pt>
    <dgm:pt modelId="{34D459A0-1A6D-4B44-B920-5B27220B24B4}" type="pres">
      <dgm:prSet presAssocID="{528B6F1D-BF3A-4BD0-AEDE-F9D7A7665F34}" presName="descendantText" presStyleLbl="alignAcc1" presStyleIdx="1" presStyleCnt="2" custScaleY="100141">
        <dgm:presLayoutVars>
          <dgm:bulletEnabled val="1"/>
        </dgm:presLayoutVars>
      </dgm:prSet>
      <dgm:spPr/>
      <dgm:t>
        <a:bodyPr/>
        <a:lstStyle/>
        <a:p>
          <a:endParaRPr lang="fil-PH"/>
        </a:p>
      </dgm:t>
    </dgm:pt>
  </dgm:ptLst>
  <dgm:cxnLst>
    <dgm:cxn modelId="{B5BDEB6F-C423-48D3-B4DA-203BBD7C28D4}" type="presOf" srcId="{528B6F1D-BF3A-4BD0-AEDE-F9D7A7665F34}" destId="{1E1625E2-ED1D-40EE-B61D-99AD8A843943}" srcOrd="0" destOrd="0" presId="urn:microsoft.com/office/officeart/2005/8/layout/chevron2"/>
    <dgm:cxn modelId="{C9983224-7623-4EEA-B513-4221D11533DB}" srcId="{528B6F1D-BF3A-4BD0-AEDE-F9D7A7665F34}" destId="{017E6784-605F-4604-BB2C-F7F77D661A87}" srcOrd="0" destOrd="0" parTransId="{EF63302F-B737-4894-818D-10654975BBC2}" sibTransId="{B4151759-965A-4CEB-BAB8-DE1A81A46391}"/>
    <dgm:cxn modelId="{7D955B9A-08CF-4F75-8D6F-090FAABD590D}" srcId="{910D5573-ACB2-4BD0-8A67-1B011CB48FFD}" destId="{94A80EAF-EB1A-4ADC-A364-865ACB086186}" srcOrd="2" destOrd="0" parTransId="{6F8FB53E-2129-465A-A4D6-9AEAF6340685}" sibTransId="{46823F2C-E54E-4E1C-B938-CDA57E4CDAE0}"/>
    <dgm:cxn modelId="{C4990E6A-B1C1-4212-94C8-664F41899207}" type="presOf" srcId="{91D219E7-67C1-4F0B-AB6A-8A9A6D5C41C9}" destId="{880251CF-B6CB-463A-8755-1A638CF7665E}" srcOrd="0" destOrd="1" presId="urn:microsoft.com/office/officeart/2005/8/layout/chevron2"/>
    <dgm:cxn modelId="{AEE3BE63-692B-4B5C-8A17-5307AC8B0585}" srcId="{910D5573-ACB2-4BD0-8A67-1B011CB48FFD}" destId="{91D219E7-67C1-4F0B-AB6A-8A9A6D5C41C9}" srcOrd="1" destOrd="0" parTransId="{30743AD8-5056-4A90-81FB-6FEC7FA753BE}" sibTransId="{7FAC7728-21BA-4B0D-ABCE-F248DEB88741}"/>
    <dgm:cxn modelId="{5FD482A0-F202-4458-BBD9-E7D342CDA827}" type="presOf" srcId="{0CC23658-57BA-4BC6-80C7-00B811DDD094}" destId="{DA53487B-2FCF-447A-BBDE-D920B9499765}" srcOrd="0" destOrd="0" presId="urn:microsoft.com/office/officeart/2005/8/layout/chevron2"/>
    <dgm:cxn modelId="{763BA6E3-FFDC-4EA5-A77C-D0A6FB861AE2}" srcId="{0CC23658-57BA-4BC6-80C7-00B811DDD094}" destId="{528B6F1D-BF3A-4BD0-AEDE-F9D7A7665F34}" srcOrd="1" destOrd="0" parTransId="{36AFFBF6-FD2B-40E4-BE6F-C32624D45514}" sibTransId="{742F023A-719D-4F41-92FC-C2678B3B5A6F}"/>
    <dgm:cxn modelId="{E53D3F34-9E83-4687-A264-5B154858F99D}" type="presOf" srcId="{5B366336-F123-477C-8D12-159A0EBB1A57}" destId="{880251CF-B6CB-463A-8755-1A638CF7665E}" srcOrd="0" destOrd="0" presId="urn:microsoft.com/office/officeart/2005/8/layout/chevron2"/>
    <dgm:cxn modelId="{6D779ECB-5E5D-4597-85DD-93086D2FEF59}" srcId="{910D5573-ACB2-4BD0-8A67-1B011CB48FFD}" destId="{4D3E3413-D766-4EF8-9C5D-642532A1CF44}" srcOrd="3" destOrd="0" parTransId="{43BD2510-832A-4365-A364-F9175FB331CA}" sibTransId="{FC56A8DA-FED5-4F16-AE98-1070B5A71AD6}"/>
    <dgm:cxn modelId="{E063E664-6A4E-4A7E-87AB-0FB22AD7268C}" type="presOf" srcId="{910D5573-ACB2-4BD0-8A67-1B011CB48FFD}" destId="{F6170EB7-87AB-4CFA-859F-C34FE6EDBE4C}" srcOrd="0" destOrd="0" presId="urn:microsoft.com/office/officeart/2005/8/layout/chevron2"/>
    <dgm:cxn modelId="{6283D6E8-CD60-4223-8988-AD5BF80DABD9}" type="presOf" srcId="{94A80EAF-EB1A-4ADC-A364-865ACB086186}" destId="{880251CF-B6CB-463A-8755-1A638CF7665E}" srcOrd="0" destOrd="2" presId="urn:microsoft.com/office/officeart/2005/8/layout/chevron2"/>
    <dgm:cxn modelId="{F8034059-79BD-434A-A374-997E604D7C49}" srcId="{0CC23658-57BA-4BC6-80C7-00B811DDD094}" destId="{910D5573-ACB2-4BD0-8A67-1B011CB48FFD}" srcOrd="0" destOrd="0" parTransId="{0D8E28F7-D1CC-4E93-9883-99E4682A60FB}" sibTransId="{EF47CC4E-0AC1-4E79-BF56-3AD552B87CB3}"/>
    <dgm:cxn modelId="{D18D72C0-97B2-4F87-B63B-C89D713C2E03}" type="presOf" srcId="{017E6784-605F-4604-BB2C-F7F77D661A87}" destId="{34D459A0-1A6D-4B44-B920-5B27220B24B4}" srcOrd="0" destOrd="0" presId="urn:microsoft.com/office/officeart/2005/8/layout/chevron2"/>
    <dgm:cxn modelId="{20E66A6C-F720-43A5-A7C4-78BE4458D925}" srcId="{910D5573-ACB2-4BD0-8A67-1B011CB48FFD}" destId="{5B366336-F123-477C-8D12-159A0EBB1A57}" srcOrd="0" destOrd="0" parTransId="{C41BDD8E-1DB0-4DF2-ACED-5C9D1FA4B7BC}" sibTransId="{3845CE35-9AF7-4284-85C3-6C41F221C8DE}"/>
    <dgm:cxn modelId="{8A32B245-61D5-4C06-9B91-7784AF71DBB2}" type="presOf" srcId="{4D3E3413-D766-4EF8-9C5D-642532A1CF44}" destId="{880251CF-B6CB-463A-8755-1A638CF7665E}" srcOrd="0" destOrd="3" presId="urn:microsoft.com/office/officeart/2005/8/layout/chevron2"/>
    <dgm:cxn modelId="{8711B25B-CD6F-4C8B-90EB-A49AEFD09125}" type="presParOf" srcId="{DA53487B-2FCF-447A-BBDE-D920B9499765}" destId="{9CBCB47C-11A2-481C-BDCC-6E8E600F0E9A}" srcOrd="0" destOrd="0" presId="urn:microsoft.com/office/officeart/2005/8/layout/chevron2"/>
    <dgm:cxn modelId="{44692AFC-F98B-4403-8372-947C28F5C31D}" type="presParOf" srcId="{9CBCB47C-11A2-481C-BDCC-6E8E600F0E9A}" destId="{F6170EB7-87AB-4CFA-859F-C34FE6EDBE4C}" srcOrd="0" destOrd="0" presId="urn:microsoft.com/office/officeart/2005/8/layout/chevron2"/>
    <dgm:cxn modelId="{F210DB7C-B603-4CB3-994A-558B6E3A9273}" type="presParOf" srcId="{9CBCB47C-11A2-481C-BDCC-6E8E600F0E9A}" destId="{880251CF-B6CB-463A-8755-1A638CF7665E}" srcOrd="1" destOrd="0" presId="urn:microsoft.com/office/officeart/2005/8/layout/chevron2"/>
    <dgm:cxn modelId="{CA7DAD6B-1F0D-4A39-BE5F-6134D940B31E}" type="presParOf" srcId="{DA53487B-2FCF-447A-BBDE-D920B9499765}" destId="{EECE7E1E-3AE8-423B-81BB-8F104ADE7DDC}" srcOrd="1" destOrd="0" presId="urn:microsoft.com/office/officeart/2005/8/layout/chevron2"/>
    <dgm:cxn modelId="{2D2609D4-B445-4826-8BB8-07C01056319F}" type="presParOf" srcId="{DA53487B-2FCF-447A-BBDE-D920B9499765}" destId="{4618C03E-F009-491A-B4ED-F25383A96B8C}" srcOrd="2" destOrd="0" presId="urn:microsoft.com/office/officeart/2005/8/layout/chevron2"/>
    <dgm:cxn modelId="{673A685C-EF4C-4F2C-AE8C-E3705AC54C37}" type="presParOf" srcId="{4618C03E-F009-491A-B4ED-F25383A96B8C}" destId="{1E1625E2-ED1D-40EE-B61D-99AD8A843943}" srcOrd="0" destOrd="0" presId="urn:microsoft.com/office/officeart/2005/8/layout/chevron2"/>
    <dgm:cxn modelId="{E6452980-1077-4C87-B54F-CDA99CABB9F5}" type="presParOf" srcId="{4618C03E-F009-491A-B4ED-F25383A96B8C}" destId="{34D459A0-1A6D-4B44-B920-5B27220B24B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BA45AC5-072D-48D2-A358-C929C659C971}"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fil-PH"/>
        </a:p>
      </dgm:t>
    </dgm:pt>
    <dgm:pt modelId="{AFC8129A-B748-480E-8D6A-0F4238CA500B}">
      <dgm:prSet phldrT="[Text]"/>
      <dgm:spPr/>
      <dgm:t>
        <a:bodyPr/>
        <a:lstStyle/>
        <a:p>
          <a:r>
            <a:rPr lang="fil-PH" dirty="0" smtClean="0"/>
            <a:t>4.</a:t>
          </a:r>
          <a:endParaRPr lang="fil-PH" dirty="0"/>
        </a:p>
      </dgm:t>
    </dgm:pt>
    <dgm:pt modelId="{E3204C52-8EF9-48F6-B051-60C06805F922}" type="parTrans" cxnId="{A50F1E10-6323-4AEF-A95E-C712FF916B3A}">
      <dgm:prSet/>
      <dgm:spPr/>
      <dgm:t>
        <a:bodyPr/>
        <a:lstStyle/>
        <a:p>
          <a:endParaRPr lang="fil-PH"/>
        </a:p>
      </dgm:t>
    </dgm:pt>
    <dgm:pt modelId="{ADABE210-ADF1-4532-A9BC-089100EB254A}" type="sibTrans" cxnId="{A50F1E10-6323-4AEF-A95E-C712FF916B3A}">
      <dgm:prSet/>
      <dgm:spPr/>
      <dgm:t>
        <a:bodyPr/>
        <a:lstStyle/>
        <a:p>
          <a:endParaRPr lang="fil-PH"/>
        </a:p>
      </dgm:t>
    </dgm:pt>
    <dgm:pt modelId="{9A2BA738-E545-4A8E-AF5F-50819D78AD40}">
      <dgm:prSet phldrT="[Text]"/>
      <dgm:spPr/>
      <dgm:t>
        <a:bodyPr/>
        <a:lstStyle/>
        <a:p>
          <a:r>
            <a:rPr lang="en-US" dirty="0" smtClean="0"/>
            <a:t>When the amount of accountability is increased, we should insure that the bond is also increased;</a:t>
          </a:r>
          <a:endParaRPr lang="fil-PH" dirty="0"/>
        </a:p>
      </dgm:t>
    </dgm:pt>
    <dgm:pt modelId="{B4351C20-2DD8-49CA-8CC1-49EFB0AFD6F7}" type="parTrans" cxnId="{D5FC0C91-E1AF-4311-A182-7270E5F62F16}">
      <dgm:prSet/>
      <dgm:spPr/>
      <dgm:t>
        <a:bodyPr/>
        <a:lstStyle/>
        <a:p>
          <a:endParaRPr lang="fil-PH"/>
        </a:p>
      </dgm:t>
    </dgm:pt>
    <dgm:pt modelId="{BF31F91A-2FB1-437F-AC7E-8D6ECD57C93D}" type="sibTrans" cxnId="{D5FC0C91-E1AF-4311-A182-7270E5F62F16}">
      <dgm:prSet/>
      <dgm:spPr/>
      <dgm:t>
        <a:bodyPr/>
        <a:lstStyle/>
        <a:p>
          <a:endParaRPr lang="fil-PH"/>
        </a:p>
      </dgm:t>
    </dgm:pt>
    <dgm:pt modelId="{B5B5B7D1-895C-4DC7-B04C-9764D00C9283}">
      <dgm:prSet phldrT="[Text]"/>
      <dgm:spPr/>
      <dgm:t>
        <a:bodyPr/>
        <a:lstStyle/>
        <a:p>
          <a:r>
            <a:rPr lang="fil-PH" dirty="0" smtClean="0"/>
            <a:t>5.</a:t>
          </a:r>
          <a:endParaRPr lang="fil-PH" dirty="0"/>
        </a:p>
      </dgm:t>
    </dgm:pt>
    <dgm:pt modelId="{5BAA0E25-AAE5-425A-8E27-8003EB8A1559}" type="parTrans" cxnId="{C1C5E036-880A-4674-A934-C38F60CEE9EE}">
      <dgm:prSet/>
      <dgm:spPr/>
      <dgm:t>
        <a:bodyPr/>
        <a:lstStyle/>
        <a:p>
          <a:endParaRPr lang="fil-PH"/>
        </a:p>
      </dgm:t>
    </dgm:pt>
    <dgm:pt modelId="{3B49826E-68C9-497F-BE9D-20643EF7BE0C}" type="sibTrans" cxnId="{C1C5E036-880A-4674-A934-C38F60CEE9EE}">
      <dgm:prSet/>
      <dgm:spPr/>
      <dgm:t>
        <a:bodyPr/>
        <a:lstStyle/>
        <a:p>
          <a:endParaRPr lang="fil-PH"/>
        </a:p>
      </dgm:t>
    </dgm:pt>
    <dgm:pt modelId="{06792226-F5F9-48C5-8801-A88535E11DDD}">
      <dgm:prSet phldrT="[Text]"/>
      <dgm:spPr/>
      <dgm:t>
        <a:bodyPr/>
        <a:lstStyle/>
        <a:p>
          <a:pPr algn="just"/>
          <a:r>
            <a:rPr lang="en-US" dirty="0" smtClean="0"/>
            <a:t>The Accountable official/employee whose accountability ceases by reason of retirement, separation from the government, promotion, or transfer to another agency, suspension of the office or for any other cause, shall submit immediately a request to the </a:t>
          </a:r>
          <a:r>
            <a:rPr lang="en-US" dirty="0" err="1" smtClean="0"/>
            <a:t>BTr</a:t>
          </a:r>
          <a:r>
            <a:rPr lang="en-US" dirty="0" smtClean="0"/>
            <a:t> for bond cancellation in the respective CO,RO DO using the </a:t>
          </a:r>
          <a:r>
            <a:rPr lang="en-US" dirty="0" smtClean="0">
              <a:hlinkClick xmlns:r="http://schemas.openxmlformats.org/officeDocument/2006/relationships" r:id="rId1" action="ppaction://hlinkfile"/>
            </a:rPr>
            <a:t>General Form 57(A), items 10 - 16</a:t>
          </a:r>
          <a:r>
            <a:rPr lang="en-US" dirty="0" smtClean="0"/>
            <a:t>;</a:t>
          </a:r>
          <a:endParaRPr lang="fil-PH" dirty="0"/>
        </a:p>
      </dgm:t>
    </dgm:pt>
    <dgm:pt modelId="{F2882B2C-8161-428A-A06C-C39BD2F2E053}" type="parTrans" cxnId="{EA467B29-6BEC-40CF-BF16-8A4C6B65DD89}">
      <dgm:prSet/>
      <dgm:spPr/>
      <dgm:t>
        <a:bodyPr/>
        <a:lstStyle/>
        <a:p>
          <a:endParaRPr lang="fil-PH"/>
        </a:p>
      </dgm:t>
    </dgm:pt>
    <dgm:pt modelId="{097BBDCF-8CC0-4DE8-BC90-8F3410A280FF}" type="sibTrans" cxnId="{EA467B29-6BEC-40CF-BF16-8A4C6B65DD89}">
      <dgm:prSet/>
      <dgm:spPr/>
      <dgm:t>
        <a:bodyPr/>
        <a:lstStyle/>
        <a:p>
          <a:endParaRPr lang="fil-PH"/>
        </a:p>
      </dgm:t>
    </dgm:pt>
    <dgm:pt modelId="{EEF0072F-843A-4846-86D5-008E6BE20207}" type="pres">
      <dgm:prSet presAssocID="{BBA45AC5-072D-48D2-A358-C929C659C971}" presName="linearFlow" presStyleCnt="0">
        <dgm:presLayoutVars>
          <dgm:dir/>
          <dgm:animLvl val="lvl"/>
          <dgm:resizeHandles val="exact"/>
        </dgm:presLayoutVars>
      </dgm:prSet>
      <dgm:spPr/>
      <dgm:t>
        <a:bodyPr/>
        <a:lstStyle/>
        <a:p>
          <a:endParaRPr lang="fil-PH"/>
        </a:p>
      </dgm:t>
    </dgm:pt>
    <dgm:pt modelId="{F8651A96-FF57-4F5F-9618-29E07BC6EC88}" type="pres">
      <dgm:prSet presAssocID="{AFC8129A-B748-480E-8D6A-0F4238CA500B}" presName="composite" presStyleCnt="0"/>
      <dgm:spPr/>
    </dgm:pt>
    <dgm:pt modelId="{AC49D9AA-0745-4F42-85ED-4FFCE7E12B21}" type="pres">
      <dgm:prSet presAssocID="{AFC8129A-B748-480E-8D6A-0F4238CA500B}" presName="parentText" presStyleLbl="alignNode1" presStyleIdx="0" presStyleCnt="2">
        <dgm:presLayoutVars>
          <dgm:chMax val="1"/>
          <dgm:bulletEnabled val="1"/>
        </dgm:presLayoutVars>
      </dgm:prSet>
      <dgm:spPr/>
      <dgm:t>
        <a:bodyPr/>
        <a:lstStyle/>
        <a:p>
          <a:endParaRPr lang="fil-PH"/>
        </a:p>
      </dgm:t>
    </dgm:pt>
    <dgm:pt modelId="{2466550C-123D-4025-907B-637D46A697B7}" type="pres">
      <dgm:prSet presAssocID="{AFC8129A-B748-480E-8D6A-0F4238CA500B}" presName="descendantText" presStyleLbl="alignAcc1" presStyleIdx="0" presStyleCnt="2">
        <dgm:presLayoutVars>
          <dgm:bulletEnabled val="1"/>
        </dgm:presLayoutVars>
      </dgm:prSet>
      <dgm:spPr/>
      <dgm:t>
        <a:bodyPr/>
        <a:lstStyle/>
        <a:p>
          <a:endParaRPr lang="fil-PH"/>
        </a:p>
      </dgm:t>
    </dgm:pt>
    <dgm:pt modelId="{74340E6F-BDFB-49F7-ABAE-50F5A81FCDE0}" type="pres">
      <dgm:prSet presAssocID="{ADABE210-ADF1-4532-A9BC-089100EB254A}" presName="sp" presStyleCnt="0"/>
      <dgm:spPr/>
    </dgm:pt>
    <dgm:pt modelId="{527D58AB-D677-42A9-9FFC-C93FEA6C9DCB}" type="pres">
      <dgm:prSet presAssocID="{B5B5B7D1-895C-4DC7-B04C-9764D00C9283}" presName="composite" presStyleCnt="0"/>
      <dgm:spPr/>
    </dgm:pt>
    <dgm:pt modelId="{147A0D7D-061B-4468-9EF1-ECF01B692B0E}" type="pres">
      <dgm:prSet presAssocID="{B5B5B7D1-895C-4DC7-B04C-9764D00C9283}" presName="parentText" presStyleLbl="alignNode1" presStyleIdx="1" presStyleCnt="2">
        <dgm:presLayoutVars>
          <dgm:chMax val="1"/>
          <dgm:bulletEnabled val="1"/>
        </dgm:presLayoutVars>
      </dgm:prSet>
      <dgm:spPr/>
      <dgm:t>
        <a:bodyPr/>
        <a:lstStyle/>
        <a:p>
          <a:endParaRPr lang="fil-PH"/>
        </a:p>
      </dgm:t>
    </dgm:pt>
    <dgm:pt modelId="{47125CB1-0123-4F58-8EB7-2D8DCEAFBEBC}" type="pres">
      <dgm:prSet presAssocID="{B5B5B7D1-895C-4DC7-B04C-9764D00C9283}" presName="descendantText" presStyleLbl="alignAcc1" presStyleIdx="1" presStyleCnt="2">
        <dgm:presLayoutVars>
          <dgm:bulletEnabled val="1"/>
        </dgm:presLayoutVars>
      </dgm:prSet>
      <dgm:spPr/>
      <dgm:t>
        <a:bodyPr/>
        <a:lstStyle/>
        <a:p>
          <a:endParaRPr lang="fil-PH"/>
        </a:p>
      </dgm:t>
    </dgm:pt>
  </dgm:ptLst>
  <dgm:cxnLst>
    <dgm:cxn modelId="{D5FC0C91-E1AF-4311-A182-7270E5F62F16}" srcId="{AFC8129A-B748-480E-8D6A-0F4238CA500B}" destId="{9A2BA738-E545-4A8E-AF5F-50819D78AD40}" srcOrd="0" destOrd="0" parTransId="{B4351C20-2DD8-49CA-8CC1-49EFB0AFD6F7}" sibTransId="{BF31F91A-2FB1-437F-AC7E-8D6ECD57C93D}"/>
    <dgm:cxn modelId="{A50F1E10-6323-4AEF-A95E-C712FF916B3A}" srcId="{BBA45AC5-072D-48D2-A358-C929C659C971}" destId="{AFC8129A-B748-480E-8D6A-0F4238CA500B}" srcOrd="0" destOrd="0" parTransId="{E3204C52-8EF9-48F6-B051-60C06805F922}" sibTransId="{ADABE210-ADF1-4532-A9BC-089100EB254A}"/>
    <dgm:cxn modelId="{CCD0BFEA-B429-4201-8E80-FDF4705A375A}" type="presOf" srcId="{AFC8129A-B748-480E-8D6A-0F4238CA500B}" destId="{AC49D9AA-0745-4F42-85ED-4FFCE7E12B21}" srcOrd="0" destOrd="0" presId="urn:microsoft.com/office/officeart/2005/8/layout/chevron2"/>
    <dgm:cxn modelId="{1201FB5C-5D74-4C15-9626-C523B9C60A1D}" type="presOf" srcId="{06792226-F5F9-48C5-8801-A88535E11DDD}" destId="{47125CB1-0123-4F58-8EB7-2D8DCEAFBEBC}" srcOrd="0" destOrd="0" presId="urn:microsoft.com/office/officeart/2005/8/layout/chevron2"/>
    <dgm:cxn modelId="{C1C5E036-880A-4674-A934-C38F60CEE9EE}" srcId="{BBA45AC5-072D-48D2-A358-C929C659C971}" destId="{B5B5B7D1-895C-4DC7-B04C-9764D00C9283}" srcOrd="1" destOrd="0" parTransId="{5BAA0E25-AAE5-425A-8E27-8003EB8A1559}" sibTransId="{3B49826E-68C9-497F-BE9D-20643EF7BE0C}"/>
    <dgm:cxn modelId="{13DB6AA5-8E47-444C-B2E1-1B3E7B70E206}" type="presOf" srcId="{9A2BA738-E545-4A8E-AF5F-50819D78AD40}" destId="{2466550C-123D-4025-907B-637D46A697B7}" srcOrd="0" destOrd="0" presId="urn:microsoft.com/office/officeart/2005/8/layout/chevron2"/>
    <dgm:cxn modelId="{94D21914-367C-4E26-B03A-5E9CE69476A3}" type="presOf" srcId="{B5B5B7D1-895C-4DC7-B04C-9764D00C9283}" destId="{147A0D7D-061B-4468-9EF1-ECF01B692B0E}" srcOrd="0" destOrd="0" presId="urn:microsoft.com/office/officeart/2005/8/layout/chevron2"/>
    <dgm:cxn modelId="{4883FA09-2A1A-4B91-A5AD-AA4D0B6C6AA1}" type="presOf" srcId="{BBA45AC5-072D-48D2-A358-C929C659C971}" destId="{EEF0072F-843A-4846-86D5-008E6BE20207}" srcOrd="0" destOrd="0" presId="urn:microsoft.com/office/officeart/2005/8/layout/chevron2"/>
    <dgm:cxn modelId="{EA467B29-6BEC-40CF-BF16-8A4C6B65DD89}" srcId="{B5B5B7D1-895C-4DC7-B04C-9764D00C9283}" destId="{06792226-F5F9-48C5-8801-A88535E11DDD}" srcOrd="0" destOrd="0" parTransId="{F2882B2C-8161-428A-A06C-C39BD2F2E053}" sibTransId="{097BBDCF-8CC0-4DE8-BC90-8F3410A280FF}"/>
    <dgm:cxn modelId="{196A3A40-A057-4F75-9840-B2191FAC0244}" type="presParOf" srcId="{EEF0072F-843A-4846-86D5-008E6BE20207}" destId="{F8651A96-FF57-4F5F-9618-29E07BC6EC88}" srcOrd="0" destOrd="0" presId="urn:microsoft.com/office/officeart/2005/8/layout/chevron2"/>
    <dgm:cxn modelId="{4011A373-075E-4D71-8373-61CE475F6FA4}" type="presParOf" srcId="{F8651A96-FF57-4F5F-9618-29E07BC6EC88}" destId="{AC49D9AA-0745-4F42-85ED-4FFCE7E12B21}" srcOrd="0" destOrd="0" presId="urn:microsoft.com/office/officeart/2005/8/layout/chevron2"/>
    <dgm:cxn modelId="{602A8158-8CBB-43C6-8A32-5C3448CF29B6}" type="presParOf" srcId="{F8651A96-FF57-4F5F-9618-29E07BC6EC88}" destId="{2466550C-123D-4025-907B-637D46A697B7}" srcOrd="1" destOrd="0" presId="urn:microsoft.com/office/officeart/2005/8/layout/chevron2"/>
    <dgm:cxn modelId="{3B8C860C-2731-4F7D-9ECF-A95A50894E6F}" type="presParOf" srcId="{EEF0072F-843A-4846-86D5-008E6BE20207}" destId="{74340E6F-BDFB-49F7-ABAE-50F5A81FCDE0}" srcOrd="1" destOrd="0" presId="urn:microsoft.com/office/officeart/2005/8/layout/chevron2"/>
    <dgm:cxn modelId="{B85A8AED-DA17-4D5B-B711-D6F80D20D2C0}" type="presParOf" srcId="{EEF0072F-843A-4846-86D5-008E6BE20207}" destId="{527D58AB-D677-42A9-9FFC-C93FEA6C9DCB}" srcOrd="2" destOrd="0" presId="urn:microsoft.com/office/officeart/2005/8/layout/chevron2"/>
    <dgm:cxn modelId="{E8644AF4-753A-4EE1-A853-B9451A669F20}" type="presParOf" srcId="{527D58AB-D677-42A9-9FFC-C93FEA6C9DCB}" destId="{147A0D7D-061B-4468-9EF1-ECF01B692B0E}" srcOrd="0" destOrd="0" presId="urn:microsoft.com/office/officeart/2005/8/layout/chevron2"/>
    <dgm:cxn modelId="{25A8ED40-A0EE-4E9B-8C2C-C9484A79C2F7}" type="presParOf" srcId="{527D58AB-D677-42A9-9FFC-C93FEA6C9DCB}" destId="{47125CB1-0123-4F58-8EB7-2D8DCEAFBEB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55F66E0-4887-48CC-A3A4-E932A426FA49}" type="doc">
      <dgm:prSet loTypeId="urn:microsoft.com/office/officeart/2005/8/layout/chevron2" loCatId="list" qsTypeId="urn:microsoft.com/office/officeart/2005/8/quickstyle/simple1" qsCatId="simple" csTypeId="urn:microsoft.com/office/officeart/2005/8/colors/colorful1#2" csCatId="colorful" phldr="1"/>
      <dgm:spPr/>
      <dgm:t>
        <a:bodyPr/>
        <a:lstStyle/>
        <a:p>
          <a:endParaRPr lang="fil-PH"/>
        </a:p>
      </dgm:t>
    </dgm:pt>
    <dgm:pt modelId="{22B94B37-9AE0-4E62-837A-444DD852B402}">
      <dgm:prSet phldrT="[Text]"/>
      <dgm:spPr/>
      <dgm:t>
        <a:bodyPr/>
        <a:lstStyle/>
        <a:p>
          <a:r>
            <a:rPr lang="fil-PH" dirty="0" smtClean="0"/>
            <a:t>6.</a:t>
          </a:r>
          <a:endParaRPr lang="fil-PH" dirty="0"/>
        </a:p>
      </dgm:t>
    </dgm:pt>
    <dgm:pt modelId="{52213520-A748-41C3-8A88-A809B8D7829B}" type="parTrans" cxnId="{4F3ACCD0-1ED9-4EE7-8B85-C15F428DE87E}">
      <dgm:prSet/>
      <dgm:spPr/>
      <dgm:t>
        <a:bodyPr/>
        <a:lstStyle/>
        <a:p>
          <a:endParaRPr lang="fil-PH"/>
        </a:p>
      </dgm:t>
    </dgm:pt>
    <dgm:pt modelId="{54A1D828-351A-40CE-B865-F5A3086A6DAB}" type="sibTrans" cxnId="{4F3ACCD0-1ED9-4EE7-8B85-C15F428DE87E}">
      <dgm:prSet/>
      <dgm:spPr/>
      <dgm:t>
        <a:bodyPr/>
        <a:lstStyle/>
        <a:p>
          <a:endParaRPr lang="fil-PH"/>
        </a:p>
      </dgm:t>
    </dgm:pt>
    <dgm:pt modelId="{1757F36B-CF56-4CD2-A02D-5C1C1B06F597}">
      <dgm:prSet phldrT="[Text]"/>
      <dgm:spPr/>
      <dgm:t>
        <a:bodyPr/>
        <a:lstStyle/>
        <a:p>
          <a:pPr algn="just"/>
          <a:r>
            <a:rPr lang="en-US" dirty="0" smtClean="0"/>
            <a:t>If the School Head /designated Special Disbursing Officer is already bonded, he/she shall attach a copy of approved fidelity bond certificate on his/her request for cash advance; and</a:t>
          </a:r>
          <a:endParaRPr lang="fil-PH" dirty="0"/>
        </a:p>
      </dgm:t>
    </dgm:pt>
    <dgm:pt modelId="{6BFCC284-AA4C-4048-AB9D-A8A103B7D190}" type="parTrans" cxnId="{1D2CC00A-081B-4684-A1C3-D15B3E92AF17}">
      <dgm:prSet/>
      <dgm:spPr/>
      <dgm:t>
        <a:bodyPr/>
        <a:lstStyle/>
        <a:p>
          <a:endParaRPr lang="fil-PH"/>
        </a:p>
      </dgm:t>
    </dgm:pt>
    <dgm:pt modelId="{8C16EFB3-D228-4F7D-A0B0-25F7CE339C79}" type="sibTrans" cxnId="{1D2CC00A-081B-4684-A1C3-D15B3E92AF17}">
      <dgm:prSet/>
      <dgm:spPr/>
      <dgm:t>
        <a:bodyPr/>
        <a:lstStyle/>
        <a:p>
          <a:endParaRPr lang="fil-PH"/>
        </a:p>
      </dgm:t>
    </dgm:pt>
    <dgm:pt modelId="{BA107ED3-1B97-4BB6-8C26-B66EDB0F3CC0}">
      <dgm:prSet phldrT="[Text]"/>
      <dgm:spPr/>
      <dgm:t>
        <a:bodyPr/>
        <a:lstStyle/>
        <a:p>
          <a:r>
            <a:rPr lang="fil-PH" dirty="0" smtClean="0"/>
            <a:t>7.</a:t>
          </a:r>
          <a:endParaRPr lang="fil-PH" dirty="0"/>
        </a:p>
      </dgm:t>
    </dgm:pt>
    <dgm:pt modelId="{63550D93-8D2B-4A33-85E8-156448575792}" type="parTrans" cxnId="{9124E985-A85C-42FB-A1AA-B2019B55F906}">
      <dgm:prSet/>
      <dgm:spPr/>
      <dgm:t>
        <a:bodyPr/>
        <a:lstStyle/>
        <a:p>
          <a:endParaRPr lang="fil-PH"/>
        </a:p>
      </dgm:t>
    </dgm:pt>
    <dgm:pt modelId="{176BA651-74F8-482A-B734-3C63378ABB01}" type="sibTrans" cxnId="{9124E985-A85C-42FB-A1AA-B2019B55F906}">
      <dgm:prSet/>
      <dgm:spPr/>
      <dgm:t>
        <a:bodyPr/>
        <a:lstStyle/>
        <a:p>
          <a:endParaRPr lang="fil-PH"/>
        </a:p>
      </dgm:t>
    </dgm:pt>
    <dgm:pt modelId="{78A9CEFD-5D8B-4E1D-B9ED-1D3C7E9557D1}">
      <dgm:prSet phldrT="[Text]"/>
      <dgm:spPr/>
      <dgm:t>
        <a:bodyPr/>
        <a:lstStyle/>
        <a:p>
          <a:pPr algn="just"/>
          <a:r>
            <a:rPr lang="en-US" dirty="0" smtClean="0"/>
            <a:t>SDO submits the “Requests for Cash Advance” together with approved fidelity bond certificate to the Schools Division Superintendent for his/her appropriate action.</a:t>
          </a:r>
          <a:endParaRPr lang="fil-PH" dirty="0"/>
        </a:p>
      </dgm:t>
    </dgm:pt>
    <dgm:pt modelId="{8B5E28E2-ADF8-42B1-85E4-A8A578C8822E}" type="parTrans" cxnId="{B02A4E51-BCDB-4D76-94F4-0446D6C35771}">
      <dgm:prSet/>
      <dgm:spPr/>
      <dgm:t>
        <a:bodyPr/>
        <a:lstStyle/>
        <a:p>
          <a:endParaRPr lang="fil-PH"/>
        </a:p>
      </dgm:t>
    </dgm:pt>
    <dgm:pt modelId="{EBE20DE7-84C2-41EB-B3B7-CCA649BE8D96}" type="sibTrans" cxnId="{B02A4E51-BCDB-4D76-94F4-0446D6C35771}">
      <dgm:prSet/>
      <dgm:spPr/>
      <dgm:t>
        <a:bodyPr/>
        <a:lstStyle/>
        <a:p>
          <a:endParaRPr lang="fil-PH"/>
        </a:p>
      </dgm:t>
    </dgm:pt>
    <dgm:pt modelId="{CE65E242-C3B6-4628-A467-3EE35EA57942}" type="pres">
      <dgm:prSet presAssocID="{B55F66E0-4887-48CC-A3A4-E932A426FA49}" presName="linearFlow" presStyleCnt="0">
        <dgm:presLayoutVars>
          <dgm:dir/>
          <dgm:animLvl val="lvl"/>
          <dgm:resizeHandles val="exact"/>
        </dgm:presLayoutVars>
      </dgm:prSet>
      <dgm:spPr/>
      <dgm:t>
        <a:bodyPr/>
        <a:lstStyle/>
        <a:p>
          <a:endParaRPr lang="fil-PH"/>
        </a:p>
      </dgm:t>
    </dgm:pt>
    <dgm:pt modelId="{D9F248DF-171F-4BF5-9AE1-AAD546AE1ED7}" type="pres">
      <dgm:prSet presAssocID="{22B94B37-9AE0-4E62-837A-444DD852B402}" presName="composite" presStyleCnt="0"/>
      <dgm:spPr/>
    </dgm:pt>
    <dgm:pt modelId="{461D77A3-78C8-46C9-B977-06F78B657FE5}" type="pres">
      <dgm:prSet presAssocID="{22B94B37-9AE0-4E62-837A-444DD852B402}" presName="parentText" presStyleLbl="alignNode1" presStyleIdx="0" presStyleCnt="2">
        <dgm:presLayoutVars>
          <dgm:chMax val="1"/>
          <dgm:bulletEnabled val="1"/>
        </dgm:presLayoutVars>
      </dgm:prSet>
      <dgm:spPr/>
      <dgm:t>
        <a:bodyPr/>
        <a:lstStyle/>
        <a:p>
          <a:endParaRPr lang="fil-PH"/>
        </a:p>
      </dgm:t>
    </dgm:pt>
    <dgm:pt modelId="{540D285A-83E7-428C-A6C4-52ACE3C78BCA}" type="pres">
      <dgm:prSet presAssocID="{22B94B37-9AE0-4E62-837A-444DD852B402}" presName="descendantText" presStyleLbl="alignAcc1" presStyleIdx="0" presStyleCnt="2">
        <dgm:presLayoutVars>
          <dgm:bulletEnabled val="1"/>
        </dgm:presLayoutVars>
      </dgm:prSet>
      <dgm:spPr/>
      <dgm:t>
        <a:bodyPr/>
        <a:lstStyle/>
        <a:p>
          <a:endParaRPr lang="fil-PH"/>
        </a:p>
      </dgm:t>
    </dgm:pt>
    <dgm:pt modelId="{D3305A3E-B2A8-45D9-A796-CBA7C1B1208D}" type="pres">
      <dgm:prSet presAssocID="{54A1D828-351A-40CE-B865-F5A3086A6DAB}" presName="sp" presStyleCnt="0"/>
      <dgm:spPr/>
    </dgm:pt>
    <dgm:pt modelId="{82A97E9F-BB0D-4E96-AAF9-0EF7A1B00E03}" type="pres">
      <dgm:prSet presAssocID="{BA107ED3-1B97-4BB6-8C26-B66EDB0F3CC0}" presName="composite" presStyleCnt="0"/>
      <dgm:spPr/>
    </dgm:pt>
    <dgm:pt modelId="{B0EF45CA-CD6A-4E5D-B108-A5E0DAE3D2EF}" type="pres">
      <dgm:prSet presAssocID="{BA107ED3-1B97-4BB6-8C26-B66EDB0F3CC0}" presName="parentText" presStyleLbl="alignNode1" presStyleIdx="1" presStyleCnt="2">
        <dgm:presLayoutVars>
          <dgm:chMax val="1"/>
          <dgm:bulletEnabled val="1"/>
        </dgm:presLayoutVars>
      </dgm:prSet>
      <dgm:spPr/>
      <dgm:t>
        <a:bodyPr/>
        <a:lstStyle/>
        <a:p>
          <a:endParaRPr lang="fil-PH"/>
        </a:p>
      </dgm:t>
    </dgm:pt>
    <dgm:pt modelId="{81F6D0A2-F02E-4687-A558-1C6B62CBB7CA}" type="pres">
      <dgm:prSet presAssocID="{BA107ED3-1B97-4BB6-8C26-B66EDB0F3CC0}" presName="descendantText" presStyleLbl="alignAcc1" presStyleIdx="1" presStyleCnt="2">
        <dgm:presLayoutVars>
          <dgm:bulletEnabled val="1"/>
        </dgm:presLayoutVars>
      </dgm:prSet>
      <dgm:spPr/>
      <dgm:t>
        <a:bodyPr/>
        <a:lstStyle/>
        <a:p>
          <a:endParaRPr lang="fil-PH"/>
        </a:p>
      </dgm:t>
    </dgm:pt>
  </dgm:ptLst>
  <dgm:cxnLst>
    <dgm:cxn modelId="{5207B203-DF72-4F7D-8FF7-334DB3775E2F}" type="presOf" srcId="{B55F66E0-4887-48CC-A3A4-E932A426FA49}" destId="{CE65E242-C3B6-4628-A467-3EE35EA57942}" srcOrd="0" destOrd="0" presId="urn:microsoft.com/office/officeart/2005/8/layout/chevron2"/>
    <dgm:cxn modelId="{6FB77075-B2ED-4DC0-848A-DFD84B5EF3EE}" type="presOf" srcId="{78A9CEFD-5D8B-4E1D-B9ED-1D3C7E9557D1}" destId="{81F6D0A2-F02E-4687-A558-1C6B62CBB7CA}" srcOrd="0" destOrd="0" presId="urn:microsoft.com/office/officeart/2005/8/layout/chevron2"/>
    <dgm:cxn modelId="{F11723CE-B304-4BBC-BCF0-36089C2BFAE4}" type="presOf" srcId="{22B94B37-9AE0-4E62-837A-444DD852B402}" destId="{461D77A3-78C8-46C9-B977-06F78B657FE5}" srcOrd="0" destOrd="0" presId="urn:microsoft.com/office/officeart/2005/8/layout/chevron2"/>
    <dgm:cxn modelId="{0F35F4B3-57BB-45DD-B666-3B8D7E3B5880}" type="presOf" srcId="{1757F36B-CF56-4CD2-A02D-5C1C1B06F597}" destId="{540D285A-83E7-428C-A6C4-52ACE3C78BCA}" srcOrd="0" destOrd="0" presId="urn:microsoft.com/office/officeart/2005/8/layout/chevron2"/>
    <dgm:cxn modelId="{1D2CC00A-081B-4684-A1C3-D15B3E92AF17}" srcId="{22B94B37-9AE0-4E62-837A-444DD852B402}" destId="{1757F36B-CF56-4CD2-A02D-5C1C1B06F597}" srcOrd="0" destOrd="0" parTransId="{6BFCC284-AA4C-4048-AB9D-A8A103B7D190}" sibTransId="{8C16EFB3-D228-4F7D-A0B0-25F7CE339C79}"/>
    <dgm:cxn modelId="{9124E985-A85C-42FB-A1AA-B2019B55F906}" srcId="{B55F66E0-4887-48CC-A3A4-E932A426FA49}" destId="{BA107ED3-1B97-4BB6-8C26-B66EDB0F3CC0}" srcOrd="1" destOrd="0" parTransId="{63550D93-8D2B-4A33-85E8-156448575792}" sibTransId="{176BA651-74F8-482A-B734-3C63378ABB01}"/>
    <dgm:cxn modelId="{4F3ACCD0-1ED9-4EE7-8B85-C15F428DE87E}" srcId="{B55F66E0-4887-48CC-A3A4-E932A426FA49}" destId="{22B94B37-9AE0-4E62-837A-444DD852B402}" srcOrd="0" destOrd="0" parTransId="{52213520-A748-41C3-8A88-A809B8D7829B}" sibTransId="{54A1D828-351A-40CE-B865-F5A3086A6DAB}"/>
    <dgm:cxn modelId="{0878928C-144F-4974-8148-9B33C8FDF3F7}" type="presOf" srcId="{BA107ED3-1B97-4BB6-8C26-B66EDB0F3CC0}" destId="{B0EF45CA-CD6A-4E5D-B108-A5E0DAE3D2EF}" srcOrd="0" destOrd="0" presId="urn:microsoft.com/office/officeart/2005/8/layout/chevron2"/>
    <dgm:cxn modelId="{B02A4E51-BCDB-4D76-94F4-0446D6C35771}" srcId="{BA107ED3-1B97-4BB6-8C26-B66EDB0F3CC0}" destId="{78A9CEFD-5D8B-4E1D-B9ED-1D3C7E9557D1}" srcOrd="0" destOrd="0" parTransId="{8B5E28E2-ADF8-42B1-85E4-A8A578C8822E}" sibTransId="{EBE20DE7-84C2-41EB-B3B7-CCA649BE8D96}"/>
    <dgm:cxn modelId="{3B47B114-5554-417A-BD5D-17E511743BD4}" type="presParOf" srcId="{CE65E242-C3B6-4628-A467-3EE35EA57942}" destId="{D9F248DF-171F-4BF5-9AE1-AAD546AE1ED7}" srcOrd="0" destOrd="0" presId="urn:microsoft.com/office/officeart/2005/8/layout/chevron2"/>
    <dgm:cxn modelId="{8F03A20C-D8DA-43B2-B323-A9E13F47BD8A}" type="presParOf" srcId="{D9F248DF-171F-4BF5-9AE1-AAD546AE1ED7}" destId="{461D77A3-78C8-46C9-B977-06F78B657FE5}" srcOrd="0" destOrd="0" presId="urn:microsoft.com/office/officeart/2005/8/layout/chevron2"/>
    <dgm:cxn modelId="{413340CB-BCCF-47F0-A6A5-7ED7A88E717F}" type="presParOf" srcId="{D9F248DF-171F-4BF5-9AE1-AAD546AE1ED7}" destId="{540D285A-83E7-428C-A6C4-52ACE3C78BCA}" srcOrd="1" destOrd="0" presId="urn:microsoft.com/office/officeart/2005/8/layout/chevron2"/>
    <dgm:cxn modelId="{6FAD7303-5C5E-4CB3-AECB-4FEE949C29BD}" type="presParOf" srcId="{CE65E242-C3B6-4628-A467-3EE35EA57942}" destId="{D3305A3E-B2A8-45D9-A796-CBA7C1B1208D}" srcOrd="1" destOrd="0" presId="urn:microsoft.com/office/officeart/2005/8/layout/chevron2"/>
    <dgm:cxn modelId="{7321F20A-985A-49DA-9F14-EA19736D9AE5}" type="presParOf" srcId="{CE65E242-C3B6-4628-A467-3EE35EA57942}" destId="{82A97E9F-BB0D-4E96-AAF9-0EF7A1B00E03}" srcOrd="2" destOrd="0" presId="urn:microsoft.com/office/officeart/2005/8/layout/chevron2"/>
    <dgm:cxn modelId="{A4FF03EB-1762-400F-A03D-ED096695BC78}" type="presParOf" srcId="{82A97E9F-BB0D-4E96-AAF9-0EF7A1B00E03}" destId="{B0EF45CA-CD6A-4E5D-B108-A5E0DAE3D2EF}" srcOrd="0" destOrd="0" presId="urn:microsoft.com/office/officeart/2005/8/layout/chevron2"/>
    <dgm:cxn modelId="{B1FAE2C7-B6A8-4867-B4F8-7D2E35E8374B}" type="presParOf" srcId="{82A97E9F-BB0D-4E96-AAF9-0EF7A1B00E03}" destId="{81F6D0A2-F02E-4687-A558-1C6B62CBB7C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383FE86-0D41-442A-9897-2F1E67EEE80E}"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fil-PH"/>
        </a:p>
      </dgm:t>
    </dgm:pt>
    <dgm:pt modelId="{6AB125EF-A56A-455A-8CC7-6409CC9B88CD}">
      <dgm:prSet phldrT="[Text]"/>
      <dgm:spPr/>
      <dgm:t>
        <a:bodyPr/>
        <a:lstStyle/>
        <a:p>
          <a:r>
            <a:rPr lang="fil-PH" dirty="0" smtClean="0"/>
            <a:t>1</a:t>
          </a:r>
          <a:endParaRPr lang="fil-PH" dirty="0"/>
        </a:p>
      </dgm:t>
    </dgm:pt>
    <dgm:pt modelId="{8900032B-CD6A-4010-8077-2BF8F24A52F7}" type="parTrans" cxnId="{B6A7D7FE-927F-45EA-A85F-6CC757569961}">
      <dgm:prSet/>
      <dgm:spPr/>
      <dgm:t>
        <a:bodyPr/>
        <a:lstStyle/>
        <a:p>
          <a:endParaRPr lang="fil-PH"/>
        </a:p>
      </dgm:t>
    </dgm:pt>
    <dgm:pt modelId="{AD87B5EE-D0DE-4BE9-913A-A65445A73676}" type="sibTrans" cxnId="{B6A7D7FE-927F-45EA-A85F-6CC757569961}">
      <dgm:prSet/>
      <dgm:spPr/>
      <dgm:t>
        <a:bodyPr/>
        <a:lstStyle/>
        <a:p>
          <a:endParaRPr lang="fil-PH"/>
        </a:p>
      </dgm:t>
    </dgm:pt>
    <dgm:pt modelId="{C88762CE-CE28-4213-AAA5-FE1BE68B1F46}">
      <dgm:prSet phldrT="[Text]" custT="1"/>
      <dgm:spPr/>
      <dgm:t>
        <a:bodyPr/>
        <a:lstStyle/>
        <a:p>
          <a:pPr algn="just"/>
          <a:r>
            <a:rPr lang="fil-PH" sz="2000" dirty="0" smtClean="0"/>
            <a:t>Preparation/updating of the APP;</a:t>
          </a:r>
          <a:endParaRPr lang="fil-PH" sz="2000" dirty="0"/>
        </a:p>
      </dgm:t>
    </dgm:pt>
    <dgm:pt modelId="{B2EF94FC-276B-44CD-B0A7-36A5AC683FC8}" type="parTrans" cxnId="{A5F9FFD5-2AF7-4DCD-994E-D6A6C3DEBD09}">
      <dgm:prSet/>
      <dgm:spPr/>
      <dgm:t>
        <a:bodyPr/>
        <a:lstStyle/>
        <a:p>
          <a:endParaRPr lang="fil-PH"/>
        </a:p>
      </dgm:t>
    </dgm:pt>
    <dgm:pt modelId="{9CE0DFAF-F644-42FB-8894-FAAABB17D9BB}" type="sibTrans" cxnId="{A5F9FFD5-2AF7-4DCD-994E-D6A6C3DEBD09}">
      <dgm:prSet/>
      <dgm:spPr/>
      <dgm:t>
        <a:bodyPr/>
        <a:lstStyle/>
        <a:p>
          <a:endParaRPr lang="fil-PH"/>
        </a:p>
      </dgm:t>
    </dgm:pt>
    <dgm:pt modelId="{6AB00540-8831-44D3-AB99-8C6ABEC5E20E}">
      <dgm:prSet phldrT="[Text]"/>
      <dgm:spPr/>
      <dgm:t>
        <a:bodyPr/>
        <a:lstStyle/>
        <a:p>
          <a:r>
            <a:rPr lang="fil-PH" dirty="0" smtClean="0"/>
            <a:t>2</a:t>
          </a:r>
          <a:endParaRPr lang="fil-PH" dirty="0"/>
        </a:p>
      </dgm:t>
    </dgm:pt>
    <dgm:pt modelId="{8308D031-2D2D-4334-8E31-ABFE9B3C69E5}" type="parTrans" cxnId="{370F8CDF-1BA9-410A-BB79-6B1B536BD890}">
      <dgm:prSet/>
      <dgm:spPr/>
      <dgm:t>
        <a:bodyPr/>
        <a:lstStyle/>
        <a:p>
          <a:endParaRPr lang="fil-PH"/>
        </a:p>
      </dgm:t>
    </dgm:pt>
    <dgm:pt modelId="{AAC7FBD9-E840-4443-B31F-D7B586B7D2FD}" type="sibTrans" cxnId="{370F8CDF-1BA9-410A-BB79-6B1B536BD890}">
      <dgm:prSet/>
      <dgm:spPr/>
      <dgm:t>
        <a:bodyPr/>
        <a:lstStyle/>
        <a:p>
          <a:endParaRPr lang="fil-PH"/>
        </a:p>
      </dgm:t>
    </dgm:pt>
    <dgm:pt modelId="{7B0BFD60-96E0-4803-B0A2-C85EA8DEB305}">
      <dgm:prSet phldrT="[Text]" custT="1"/>
      <dgm:spPr/>
      <dgm:t>
        <a:bodyPr/>
        <a:lstStyle/>
        <a:p>
          <a:pPr algn="just"/>
          <a:r>
            <a:rPr lang="fil-PH" sz="2000" dirty="0" smtClean="0"/>
            <a:t>Identification of both the common-use and non-common-use items by the SBAC Secretariat and preparation of separate lists for each;</a:t>
          </a:r>
          <a:endParaRPr lang="fil-PH" sz="2000" dirty="0"/>
        </a:p>
      </dgm:t>
    </dgm:pt>
    <dgm:pt modelId="{5207CC89-8315-482F-8214-AB10B4CE2A26}" type="parTrans" cxnId="{05BA14B5-FAA3-461B-B25D-F5C589BB8D06}">
      <dgm:prSet/>
      <dgm:spPr/>
      <dgm:t>
        <a:bodyPr/>
        <a:lstStyle/>
        <a:p>
          <a:endParaRPr lang="fil-PH"/>
        </a:p>
      </dgm:t>
    </dgm:pt>
    <dgm:pt modelId="{CC50682D-C4FC-4DB1-AE8A-8C02A1F8FB0B}" type="sibTrans" cxnId="{05BA14B5-FAA3-461B-B25D-F5C589BB8D06}">
      <dgm:prSet/>
      <dgm:spPr/>
      <dgm:t>
        <a:bodyPr/>
        <a:lstStyle/>
        <a:p>
          <a:endParaRPr lang="fil-PH"/>
        </a:p>
      </dgm:t>
    </dgm:pt>
    <dgm:pt modelId="{ADA1C493-D2C5-4F40-A9F7-E070A3EEDF5C}">
      <dgm:prSet phldrT="[Text]"/>
      <dgm:spPr/>
      <dgm:t>
        <a:bodyPr/>
        <a:lstStyle/>
        <a:p>
          <a:r>
            <a:rPr lang="fil-PH" dirty="0" smtClean="0"/>
            <a:t>3</a:t>
          </a:r>
          <a:endParaRPr lang="fil-PH" dirty="0"/>
        </a:p>
      </dgm:t>
    </dgm:pt>
    <dgm:pt modelId="{6B0BE099-1D9B-4F01-BCDE-D7E7F9068B57}" type="parTrans" cxnId="{FCA8D59E-7F23-4247-9E82-5939551A3FAD}">
      <dgm:prSet/>
      <dgm:spPr/>
      <dgm:t>
        <a:bodyPr/>
        <a:lstStyle/>
        <a:p>
          <a:endParaRPr lang="fil-PH"/>
        </a:p>
      </dgm:t>
    </dgm:pt>
    <dgm:pt modelId="{A615344D-E751-400D-8467-154213111218}" type="sibTrans" cxnId="{FCA8D59E-7F23-4247-9E82-5939551A3FAD}">
      <dgm:prSet/>
      <dgm:spPr/>
      <dgm:t>
        <a:bodyPr/>
        <a:lstStyle/>
        <a:p>
          <a:endParaRPr lang="fil-PH"/>
        </a:p>
      </dgm:t>
    </dgm:pt>
    <dgm:pt modelId="{2E612812-0C79-4BA6-B7E1-AF15BBD02F43}">
      <dgm:prSet phldrT="[Text]" custT="1"/>
      <dgm:spPr/>
      <dgm:t>
        <a:bodyPr/>
        <a:lstStyle/>
        <a:p>
          <a:pPr algn="just"/>
          <a:r>
            <a:rPr lang="fil-PH" sz="2000" dirty="0" smtClean="0"/>
            <a:t>Performance of the function of the SBAC (conduct of canvass, bidding, etc.) for items not classified as common-use supplies and preparation of the Agency Procurement Request (APR) by the designated Supply/Property Officer for commonly use items to be submitted to DBM-PS in the region where it must be procured;</a:t>
          </a:r>
          <a:endParaRPr lang="fil-PH" sz="2000" dirty="0"/>
        </a:p>
      </dgm:t>
    </dgm:pt>
    <dgm:pt modelId="{18517B61-3180-427B-8638-00BCFF7B1974}" type="parTrans" cxnId="{39B5F3F3-74F4-44C2-A836-3D111BA24671}">
      <dgm:prSet/>
      <dgm:spPr/>
      <dgm:t>
        <a:bodyPr/>
        <a:lstStyle/>
        <a:p>
          <a:endParaRPr lang="fil-PH"/>
        </a:p>
      </dgm:t>
    </dgm:pt>
    <dgm:pt modelId="{41DB9CEA-E0E4-45A5-8A8A-FC5D8B1FF3A8}" type="sibTrans" cxnId="{39B5F3F3-74F4-44C2-A836-3D111BA24671}">
      <dgm:prSet/>
      <dgm:spPr/>
      <dgm:t>
        <a:bodyPr/>
        <a:lstStyle/>
        <a:p>
          <a:endParaRPr lang="fil-PH"/>
        </a:p>
      </dgm:t>
    </dgm:pt>
    <dgm:pt modelId="{1DB88E88-5620-45BB-A3FB-E5235BD1D35F}">
      <dgm:prSet phldrT="[Text]"/>
      <dgm:spPr/>
      <dgm:t>
        <a:bodyPr/>
        <a:lstStyle/>
        <a:p>
          <a:r>
            <a:rPr lang="fil-PH" dirty="0" smtClean="0"/>
            <a:t>4</a:t>
          </a:r>
          <a:endParaRPr lang="fil-PH" dirty="0"/>
        </a:p>
      </dgm:t>
    </dgm:pt>
    <dgm:pt modelId="{548C364A-BEC3-4B43-9FDA-BC491BE4A043}" type="parTrans" cxnId="{8F61E0F3-06FD-442C-8D46-E6754B08BFE0}">
      <dgm:prSet/>
      <dgm:spPr/>
      <dgm:t>
        <a:bodyPr/>
        <a:lstStyle/>
        <a:p>
          <a:endParaRPr lang="fil-PH"/>
        </a:p>
      </dgm:t>
    </dgm:pt>
    <dgm:pt modelId="{4D1CF512-E634-489C-BE02-3765B47FD24F}" type="sibTrans" cxnId="{8F61E0F3-06FD-442C-8D46-E6754B08BFE0}">
      <dgm:prSet/>
      <dgm:spPr/>
      <dgm:t>
        <a:bodyPr/>
        <a:lstStyle/>
        <a:p>
          <a:endParaRPr lang="fil-PH"/>
        </a:p>
      </dgm:t>
    </dgm:pt>
    <dgm:pt modelId="{F918E785-C5F2-41AA-BF68-2C1FC0E23937}">
      <dgm:prSet phldrT="[Text]" custT="1"/>
      <dgm:spPr/>
      <dgm:t>
        <a:bodyPr/>
        <a:lstStyle/>
        <a:p>
          <a:pPr algn="just"/>
          <a:r>
            <a:rPr lang="fil-PH" sz="2000" dirty="0" smtClean="0"/>
            <a:t>Payment of supplies is drawn from the Cash Advance for School MOOE</a:t>
          </a:r>
          <a:endParaRPr lang="fil-PH" sz="2000" dirty="0"/>
        </a:p>
      </dgm:t>
    </dgm:pt>
    <dgm:pt modelId="{53799CA7-0826-459D-97BE-95789E66CEB5}" type="parTrans" cxnId="{CFB9CA06-0D69-4862-9034-49E51B0DE259}">
      <dgm:prSet/>
      <dgm:spPr/>
      <dgm:t>
        <a:bodyPr/>
        <a:lstStyle/>
        <a:p>
          <a:endParaRPr lang="fil-PH"/>
        </a:p>
      </dgm:t>
    </dgm:pt>
    <dgm:pt modelId="{7A0AA575-2D69-4802-AF9D-1490808856CA}" type="sibTrans" cxnId="{CFB9CA06-0D69-4862-9034-49E51B0DE259}">
      <dgm:prSet/>
      <dgm:spPr/>
      <dgm:t>
        <a:bodyPr/>
        <a:lstStyle/>
        <a:p>
          <a:endParaRPr lang="fil-PH"/>
        </a:p>
      </dgm:t>
    </dgm:pt>
    <dgm:pt modelId="{5E4155BC-09C7-40E7-845D-A3254D511BE5}" type="pres">
      <dgm:prSet presAssocID="{9383FE86-0D41-442A-9897-2F1E67EEE80E}" presName="linearFlow" presStyleCnt="0">
        <dgm:presLayoutVars>
          <dgm:dir/>
          <dgm:animLvl val="lvl"/>
          <dgm:resizeHandles val="exact"/>
        </dgm:presLayoutVars>
      </dgm:prSet>
      <dgm:spPr/>
      <dgm:t>
        <a:bodyPr/>
        <a:lstStyle/>
        <a:p>
          <a:endParaRPr lang="fil-PH"/>
        </a:p>
      </dgm:t>
    </dgm:pt>
    <dgm:pt modelId="{AE2D6E23-8E57-461F-B600-651B757F72D1}" type="pres">
      <dgm:prSet presAssocID="{6AB125EF-A56A-455A-8CC7-6409CC9B88CD}" presName="composite" presStyleCnt="0"/>
      <dgm:spPr/>
    </dgm:pt>
    <dgm:pt modelId="{939B735F-6509-4307-8515-697FA2A7FA65}" type="pres">
      <dgm:prSet presAssocID="{6AB125EF-A56A-455A-8CC7-6409CC9B88CD}" presName="parentText" presStyleLbl="alignNode1" presStyleIdx="0" presStyleCnt="4">
        <dgm:presLayoutVars>
          <dgm:chMax val="1"/>
          <dgm:bulletEnabled val="1"/>
        </dgm:presLayoutVars>
      </dgm:prSet>
      <dgm:spPr/>
      <dgm:t>
        <a:bodyPr/>
        <a:lstStyle/>
        <a:p>
          <a:endParaRPr lang="fil-PH"/>
        </a:p>
      </dgm:t>
    </dgm:pt>
    <dgm:pt modelId="{06D2C90E-CAED-4807-B55B-0244C5D9756A}" type="pres">
      <dgm:prSet presAssocID="{6AB125EF-A56A-455A-8CC7-6409CC9B88CD}" presName="descendantText" presStyleLbl="alignAcc1" presStyleIdx="0" presStyleCnt="4">
        <dgm:presLayoutVars>
          <dgm:bulletEnabled val="1"/>
        </dgm:presLayoutVars>
      </dgm:prSet>
      <dgm:spPr/>
      <dgm:t>
        <a:bodyPr/>
        <a:lstStyle/>
        <a:p>
          <a:endParaRPr lang="fil-PH"/>
        </a:p>
      </dgm:t>
    </dgm:pt>
    <dgm:pt modelId="{6D373E9C-A0E7-4FA5-BF27-3445AD93931D}" type="pres">
      <dgm:prSet presAssocID="{AD87B5EE-D0DE-4BE9-913A-A65445A73676}" presName="sp" presStyleCnt="0"/>
      <dgm:spPr/>
    </dgm:pt>
    <dgm:pt modelId="{17B2C18C-0DAB-4B24-9B66-E80A05DC9178}" type="pres">
      <dgm:prSet presAssocID="{6AB00540-8831-44D3-AB99-8C6ABEC5E20E}" presName="composite" presStyleCnt="0"/>
      <dgm:spPr/>
    </dgm:pt>
    <dgm:pt modelId="{0C32FB10-EE38-41E9-A097-D48C3339CA1F}" type="pres">
      <dgm:prSet presAssocID="{6AB00540-8831-44D3-AB99-8C6ABEC5E20E}" presName="parentText" presStyleLbl="alignNode1" presStyleIdx="1" presStyleCnt="4">
        <dgm:presLayoutVars>
          <dgm:chMax val="1"/>
          <dgm:bulletEnabled val="1"/>
        </dgm:presLayoutVars>
      </dgm:prSet>
      <dgm:spPr/>
      <dgm:t>
        <a:bodyPr/>
        <a:lstStyle/>
        <a:p>
          <a:endParaRPr lang="fil-PH"/>
        </a:p>
      </dgm:t>
    </dgm:pt>
    <dgm:pt modelId="{25DDA805-71C7-41B0-9308-BD1471CE8752}" type="pres">
      <dgm:prSet presAssocID="{6AB00540-8831-44D3-AB99-8C6ABEC5E20E}" presName="descendantText" presStyleLbl="alignAcc1" presStyleIdx="1" presStyleCnt="4" custLinFactNeighborY="-3526">
        <dgm:presLayoutVars>
          <dgm:bulletEnabled val="1"/>
        </dgm:presLayoutVars>
      </dgm:prSet>
      <dgm:spPr/>
      <dgm:t>
        <a:bodyPr/>
        <a:lstStyle/>
        <a:p>
          <a:endParaRPr lang="fil-PH"/>
        </a:p>
      </dgm:t>
    </dgm:pt>
    <dgm:pt modelId="{DBA0D91D-B1B6-4607-A667-23CB04C0C7EB}" type="pres">
      <dgm:prSet presAssocID="{AAC7FBD9-E840-4443-B31F-D7B586B7D2FD}" presName="sp" presStyleCnt="0"/>
      <dgm:spPr/>
    </dgm:pt>
    <dgm:pt modelId="{0A364194-650B-47D6-ABB4-DC21D38C0395}" type="pres">
      <dgm:prSet presAssocID="{ADA1C493-D2C5-4F40-A9F7-E070A3EEDF5C}" presName="composite" presStyleCnt="0"/>
      <dgm:spPr/>
    </dgm:pt>
    <dgm:pt modelId="{7D99B0F3-5F59-4C44-974D-9B8D1410624A}" type="pres">
      <dgm:prSet presAssocID="{ADA1C493-D2C5-4F40-A9F7-E070A3EEDF5C}" presName="parentText" presStyleLbl="alignNode1" presStyleIdx="2" presStyleCnt="4" custLinFactNeighborY="-13176">
        <dgm:presLayoutVars>
          <dgm:chMax val="1"/>
          <dgm:bulletEnabled val="1"/>
        </dgm:presLayoutVars>
      </dgm:prSet>
      <dgm:spPr/>
      <dgm:t>
        <a:bodyPr/>
        <a:lstStyle/>
        <a:p>
          <a:endParaRPr lang="fil-PH"/>
        </a:p>
      </dgm:t>
    </dgm:pt>
    <dgm:pt modelId="{294ACF50-516C-41C5-8579-C912E2402929}" type="pres">
      <dgm:prSet presAssocID="{ADA1C493-D2C5-4F40-A9F7-E070A3EEDF5C}" presName="descendantText" presStyleLbl="alignAcc1" presStyleIdx="2" presStyleCnt="4" custScaleY="207794" custLinFactNeighborY="-21947">
        <dgm:presLayoutVars>
          <dgm:bulletEnabled val="1"/>
        </dgm:presLayoutVars>
      </dgm:prSet>
      <dgm:spPr/>
      <dgm:t>
        <a:bodyPr/>
        <a:lstStyle/>
        <a:p>
          <a:endParaRPr lang="fil-PH"/>
        </a:p>
      </dgm:t>
    </dgm:pt>
    <dgm:pt modelId="{FB137B55-BF0D-4B38-A278-852F077A8EC9}" type="pres">
      <dgm:prSet presAssocID="{A615344D-E751-400D-8467-154213111218}" presName="sp" presStyleCnt="0"/>
      <dgm:spPr/>
    </dgm:pt>
    <dgm:pt modelId="{8E143201-907F-4AFC-BB3D-A615E90A3802}" type="pres">
      <dgm:prSet presAssocID="{1DB88E88-5620-45BB-A3FB-E5235BD1D35F}" presName="composite" presStyleCnt="0"/>
      <dgm:spPr/>
    </dgm:pt>
    <dgm:pt modelId="{5457007E-8A8B-490E-B886-791E2F5817B4}" type="pres">
      <dgm:prSet presAssocID="{1DB88E88-5620-45BB-A3FB-E5235BD1D35F}" presName="parentText" presStyleLbl="alignNode1" presStyleIdx="3" presStyleCnt="4" custLinFactNeighborY="6515">
        <dgm:presLayoutVars>
          <dgm:chMax val="1"/>
          <dgm:bulletEnabled val="1"/>
        </dgm:presLayoutVars>
      </dgm:prSet>
      <dgm:spPr/>
      <dgm:t>
        <a:bodyPr/>
        <a:lstStyle/>
        <a:p>
          <a:endParaRPr lang="fil-PH"/>
        </a:p>
      </dgm:t>
    </dgm:pt>
    <dgm:pt modelId="{5568E9E7-0C11-42FC-BA36-1A39E59F04F6}" type="pres">
      <dgm:prSet presAssocID="{1DB88E88-5620-45BB-A3FB-E5235BD1D35F}" presName="descendantText" presStyleLbl="alignAcc1" presStyleIdx="3" presStyleCnt="4" custLinFactNeighborY="5584">
        <dgm:presLayoutVars>
          <dgm:bulletEnabled val="1"/>
        </dgm:presLayoutVars>
      </dgm:prSet>
      <dgm:spPr/>
      <dgm:t>
        <a:bodyPr/>
        <a:lstStyle/>
        <a:p>
          <a:endParaRPr lang="fil-PH"/>
        </a:p>
      </dgm:t>
    </dgm:pt>
  </dgm:ptLst>
  <dgm:cxnLst>
    <dgm:cxn modelId="{CCE02FBC-62F9-4F3E-A9E2-D887DB235BC5}" type="presOf" srcId="{7B0BFD60-96E0-4803-B0A2-C85EA8DEB305}" destId="{25DDA805-71C7-41B0-9308-BD1471CE8752}" srcOrd="0" destOrd="0" presId="urn:microsoft.com/office/officeart/2005/8/layout/chevron2"/>
    <dgm:cxn modelId="{05AD97AA-D367-4F37-8FE1-5F09E500B15D}" type="presOf" srcId="{2E612812-0C79-4BA6-B7E1-AF15BBD02F43}" destId="{294ACF50-516C-41C5-8579-C912E2402929}" srcOrd="0" destOrd="0" presId="urn:microsoft.com/office/officeart/2005/8/layout/chevron2"/>
    <dgm:cxn modelId="{656BF08B-D8FC-415D-BE2B-1572F26ADCB2}" type="presOf" srcId="{F918E785-C5F2-41AA-BF68-2C1FC0E23937}" destId="{5568E9E7-0C11-42FC-BA36-1A39E59F04F6}" srcOrd="0" destOrd="0" presId="urn:microsoft.com/office/officeart/2005/8/layout/chevron2"/>
    <dgm:cxn modelId="{C58DC0D1-499E-4A98-B072-0BCC5D2575B5}" type="presOf" srcId="{ADA1C493-D2C5-4F40-A9F7-E070A3EEDF5C}" destId="{7D99B0F3-5F59-4C44-974D-9B8D1410624A}" srcOrd="0" destOrd="0" presId="urn:microsoft.com/office/officeart/2005/8/layout/chevron2"/>
    <dgm:cxn modelId="{CFB9CA06-0D69-4862-9034-49E51B0DE259}" srcId="{1DB88E88-5620-45BB-A3FB-E5235BD1D35F}" destId="{F918E785-C5F2-41AA-BF68-2C1FC0E23937}" srcOrd="0" destOrd="0" parTransId="{53799CA7-0826-459D-97BE-95789E66CEB5}" sibTransId="{7A0AA575-2D69-4802-AF9D-1490808856CA}"/>
    <dgm:cxn modelId="{B95D1E9B-60FD-457A-AB11-D5CAB81E2CD2}" type="presOf" srcId="{C88762CE-CE28-4213-AAA5-FE1BE68B1F46}" destId="{06D2C90E-CAED-4807-B55B-0244C5D9756A}" srcOrd="0" destOrd="0" presId="urn:microsoft.com/office/officeart/2005/8/layout/chevron2"/>
    <dgm:cxn modelId="{FCA8D59E-7F23-4247-9E82-5939551A3FAD}" srcId="{9383FE86-0D41-442A-9897-2F1E67EEE80E}" destId="{ADA1C493-D2C5-4F40-A9F7-E070A3EEDF5C}" srcOrd="2" destOrd="0" parTransId="{6B0BE099-1D9B-4F01-BCDE-D7E7F9068B57}" sibTransId="{A615344D-E751-400D-8467-154213111218}"/>
    <dgm:cxn modelId="{A5F9FFD5-2AF7-4DCD-994E-D6A6C3DEBD09}" srcId="{6AB125EF-A56A-455A-8CC7-6409CC9B88CD}" destId="{C88762CE-CE28-4213-AAA5-FE1BE68B1F46}" srcOrd="0" destOrd="0" parTransId="{B2EF94FC-276B-44CD-B0A7-36A5AC683FC8}" sibTransId="{9CE0DFAF-F644-42FB-8894-FAAABB17D9BB}"/>
    <dgm:cxn modelId="{B6A7D7FE-927F-45EA-A85F-6CC757569961}" srcId="{9383FE86-0D41-442A-9897-2F1E67EEE80E}" destId="{6AB125EF-A56A-455A-8CC7-6409CC9B88CD}" srcOrd="0" destOrd="0" parTransId="{8900032B-CD6A-4010-8077-2BF8F24A52F7}" sibTransId="{AD87B5EE-D0DE-4BE9-913A-A65445A73676}"/>
    <dgm:cxn modelId="{39B5F3F3-74F4-44C2-A836-3D111BA24671}" srcId="{ADA1C493-D2C5-4F40-A9F7-E070A3EEDF5C}" destId="{2E612812-0C79-4BA6-B7E1-AF15BBD02F43}" srcOrd="0" destOrd="0" parTransId="{18517B61-3180-427B-8638-00BCFF7B1974}" sibTransId="{41DB9CEA-E0E4-45A5-8A8A-FC5D8B1FF3A8}"/>
    <dgm:cxn modelId="{F055642C-9C0A-453A-94DA-8EEC1517A169}" type="presOf" srcId="{6AB00540-8831-44D3-AB99-8C6ABEC5E20E}" destId="{0C32FB10-EE38-41E9-A097-D48C3339CA1F}" srcOrd="0" destOrd="0" presId="urn:microsoft.com/office/officeart/2005/8/layout/chevron2"/>
    <dgm:cxn modelId="{8F61E0F3-06FD-442C-8D46-E6754B08BFE0}" srcId="{9383FE86-0D41-442A-9897-2F1E67EEE80E}" destId="{1DB88E88-5620-45BB-A3FB-E5235BD1D35F}" srcOrd="3" destOrd="0" parTransId="{548C364A-BEC3-4B43-9FDA-BC491BE4A043}" sibTransId="{4D1CF512-E634-489C-BE02-3765B47FD24F}"/>
    <dgm:cxn modelId="{05BA14B5-FAA3-461B-B25D-F5C589BB8D06}" srcId="{6AB00540-8831-44D3-AB99-8C6ABEC5E20E}" destId="{7B0BFD60-96E0-4803-B0A2-C85EA8DEB305}" srcOrd="0" destOrd="0" parTransId="{5207CC89-8315-482F-8214-AB10B4CE2A26}" sibTransId="{CC50682D-C4FC-4DB1-AE8A-8C02A1F8FB0B}"/>
    <dgm:cxn modelId="{3D1EC817-5416-4A0B-93AC-E72586F1FCBF}" type="presOf" srcId="{1DB88E88-5620-45BB-A3FB-E5235BD1D35F}" destId="{5457007E-8A8B-490E-B886-791E2F5817B4}" srcOrd="0" destOrd="0" presId="urn:microsoft.com/office/officeart/2005/8/layout/chevron2"/>
    <dgm:cxn modelId="{24E3E1F7-416D-45AE-9E1A-714DA24AEE5D}" type="presOf" srcId="{9383FE86-0D41-442A-9897-2F1E67EEE80E}" destId="{5E4155BC-09C7-40E7-845D-A3254D511BE5}" srcOrd="0" destOrd="0" presId="urn:microsoft.com/office/officeart/2005/8/layout/chevron2"/>
    <dgm:cxn modelId="{F5F68A4F-4094-458B-B3BD-31349522A3D1}" type="presOf" srcId="{6AB125EF-A56A-455A-8CC7-6409CC9B88CD}" destId="{939B735F-6509-4307-8515-697FA2A7FA65}" srcOrd="0" destOrd="0" presId="urn:microsoft.com/office/officeart/2005/8/layout/chevron2"/>
    <dgm:cxn modelId="{370F8CDF-1BA9-410A-BB79-6B1B536BD890}" srcId="{9383FE86-0D41-442A-9897-2F1E67EEE80E}" destId="{6AB00540-8831-44D3-AB99-8C6ABEC5E20E}" srcOrd="1" destOrd="0" parTransId="{8308D031-2D2D-4334-8E31-ABFE9B3C69E5}" sibTransId="{AAC7FBD9-E840-4443-B31F-D7B586B7D2FD}"/>
    <dgm:cxn modelId="{DDBAB944-8FFB-4DD3-8E11-67C025404DA2}" type="presParOf" srcId="{5E4155BC-09C7-40E7-845D-A3254D511BE5}" destId="{AE2D6E23-8E57-461F-B600-651B757F72D1}" srcOrd="0" destOrd="0" presId="urn:microsoft.com/office/officeart/2005/8/layout/chevron2"/>
    <dgm:cxn modelId="{0301C988-13B9-47B4-BDE4-AAEA4C467313}" type="presParOf" srcId="{AE2D6E23-8E57-461F-B600-651B757F72D1}" destId="{939B735F-6509-4307-8515-697FA2A7FA65}" srcOrd="0" destOrd="0" presId="urn:microsoft.com/office/officeart/2005/8/layout/chevron2"/>
    <dgm:cxn modelId="{7913EFFC-49A6-4B86-B1DE-242DC6BECD98}" type="presParOf" srcId="{AE2D6E23-8E57-461F-B600-651B757F72D1}" destId="{06D2C90E-CAED-4807-B55B-0244C5D9756A}" srcOrd="1" destOrd="0" presId="urn:microsoft.com/office/officeart/2005/8/layout/chevron2"/>
    <dgm:cxn modelId="{410EB65F-1D33-46D6-93AE-8B9985E23DC8}" type="presParOf" srcId="{5E4155BC-09C7-40E7-845D-A3254D511BE5}" destId="{6D373E9C-A0E7-4FA5-BF27-3445AD93931D}" srcOrd="1" destOrd="0" presId="urn:microsoft.com/office/officeart/2005/8/layout/chevron2"/>
    <dgm:cxn modelId="{CC90BE85-98FF-4413-8684-E68F42F7EAED}" type="presParOf" srcId="{5E4155BC-09C7-40E7-845D-A3254D511BE5}" destId="{17B2C18C-0DAB-4B24-9B66-E80A05DC9178}" srcOrd="2" destOrd="0" presId="urn:microsoft.com/office/officeart/2005/8/layout/chevron2"/>
    <dgm:cxn modelId="{294FAEF0-9B78-4E2A-8132-C698C755FADD}" type="presParOf" srcId="{17B2C18C-0DAB-4B24-9B66-E80A05DC9178}" destId="{0C32FB10-EE38-41E9-A097-D48C3339CA1F}" srcOrd="0" destOrd="0" presId="urn:microsoft.com/office/officeart/2005/8/layout/chevron2"/>
    <dgm:cxn modelId="{DE651434-7FE6-4E48-93EF-CAFE96076218}" type="presParOf" srcId="{17B2C18C-0DAB-4B24-9B66-E80A05DC9178}" destId="{25DDA805-71C7-41B0-9308-BD1471CE8752}" srcOrd="1" destOrd="0" presId="urn:microsoft.com/office/officeart/2005/8/layout/chevron2"/>
    <dgm:cxn modelId="{EB5960AC-79B6-44A3-83A8-D758D0C15D24}" type="presParOf" srcId="{5E4155BC-09C7-40E7-845D-A3254D511BE5}" destId="{DBA0D91D-B1B6-4607-A667-23CB04C0C7EB}" srcOrd="3" destOrd="0" presId="urn:microsoft.com/office/officeart/2005/8/layout/chevron2"/>
    <dgm:cxn modelId="{312B2B47-E56A-4C72-9896-EBB851D03B0C}" type="presParOf" srcId="{5E4155BC-09C7-40E7-845D-A3254D511BE5}" destId="{0A364194-650B-47D6-ABB4-DC21D38C0395}" srcOrd="4" destOrd="0" presId="urn:microsoft.com/office/officeart/2005/8/layout/chevron2"/>
    <dgm:cxn modelId="{68210401-591C-4BA1-B5C2-B34E798B6554}" type="presParOf" srcId="{0A364194-650B-47D6-ABB4-DC21D38C0395}" destId="{7D99B0F3-5F59-4C44-974D-9B8D1410624A}" srcOrd="0" destOrd="0" presId="urn:microsoft.com/office/officeart/2005/8/layout/chevron2"/>
    <dgm:cxn modelId="{D86E5216-93A0-4EC9-BA08-A51F8B477B76}" type="presParOf" srcId="{0A364194-650B-47D6-ABB4-DC21D38C0395}" destId="{294ACF50-516C-41C5-8579-C912E2402929}" srcOrd="1" destOrd="0" presId="urn:microsoft.com/office/officeart/2005/8/layout/chevron2"/>
    <dgm:cxn modelId="{A7D26747-5C3D-47EF-9D96-0ED61B303923}" type="presParOf" srcId="{5E4155BC-09C7-40E7-845D-A3254D511BE5}" destId="{FB137B55-BF0D-4B38-A278-852F077A8EC9}" srcOrd="5" destOrd="0" presId="urn:microsoft.com/office/officeart/2005/8/layout/chevron2"/>
    <dgm:cxn modelId="{5F0AE61E-CDD5-44FB-B069-8C6918C5F6EC}" type="presParOf" srcId="{5E4155BC-09C7-40E7-845D-A3254D511BE5}" destId="{8E143201-907F-4AFC-BB3D-A615E90A3802}" srcOrd="6" destOrd="0" presId="urn:microsoft.com/office/officeart/2005/8/layout/chevron2"/>
    <dgm:cxn modelId="{055C2D0F-9E26-433B-9596-70A648B6DE27}" type="presParOf" srcId="{8E143201-907F-4AFC-BB3D-A615E90A3802}" destId="{5457007E-8A8B-490E-B886-791E2F5817B4}" srcOrd="0" destOrd="0" presId="urn:microsoft.com/office/officeart/2005/8/layout/chevron2"/>
    <dgm:cxn modelId="{2C1B255B-B6F0-40A4-83F5-CB0A02FCDB95}" type="presParOf" srcId="{8E143201-907F-4AFC-BB3D-A615E90A3802}" destId="{5568E9E7-0C11-42FC-BA36-1A39E59F04F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39DAEDF-55EE-42AA-ACA0-7EF57D49C386}" type="doc">
      <dgm:prSet loTypeId="urn:microsoft.com/office/officeart/2005/8/layout/process4" loCatId="list" qsTypeId="urn:microsoft.com/office/officeart/2005/8/quickstyle/simple1" qsCatId="simple" csTypeId="urn:microsoft.com/office/officeart/2005/8/colors/colorful4" csCatId="colorful" phldr="1"/>
      <dgm:spPr/>
      <dgm:t>
        <a:bodyPr/>
        <a:lstStyle/>
        <a:p>
          <a:endParaRPr lang="fil-PH"/>
        </a:p>
      </dgm:t>
    </dgm:pt>
    <dgm:pt modelId="{D2CD4B71-F11E-4563-B7A5-70DFD9F3E335}">
      <dgm:prSet phldrT="[Text]"/>
      <dgm:spPr/>
      <dgm:t>
        <a:bodyPr/>
        <a:lstStyle/>
        <a:p>
          <a:pPr algn="l"/>
          <a:r>
            <a:rPr lang="fil-PH" dirty="0" smtClean="0"/>
            <a:t>1. Initial Recognition and at each reporting period</a:t>
          </a:r>
          <a:endParaRPr lang="fil-PH" dirty="0"/>
        </a:p>
      </dgm:t>
    </dgm:pt>
    <dgm:pt modelId="{DE5517BA-8C98-4EA2-A1DA-FF9DA6FD32A9}" type="parTrans" cxnId="{AF86482C-1D87-4FD4-B638-298D96F7B159}">
      <dgm:prSet/>
      <dgm:spPr/>
      <dgm:t>
        <a:bodyPr/>
        <a:lstStyle/>
        <a:p>
          <a:endParaRPr lang="fil-PH"/>
        </a:p>
      </dgm:t>
    </dgm:pt>
    <dgm:pt modelId="{1E585885-348B-4A63-8201-7A642FC675E7}" type="sibTrans" cxnId="{AF86482C-1D87-4FD4-B638-298D96F7B159}">
      <dgm:prSet/>
      <dgm:spPr/>
      <dgm:t>
        <a:bodyPr/>
        <a:lstStyle/>
        <a:p>
          <a:endParaRPr lang="fil-PH"/>
        </a:p>
      </dgm:t>
    </dgm:pt>
    <dgm:pt modelId="{199C7CF8-25C0-42A2-B767-81037739A830}">
      <dgm:prSet phldrT="[Text]"/>
      <dgm:spPr/>
      <dgm:t>
        <a:bodyPr/>
        <a:lstStyle/>
        <a:p>
          <a:pPr algn="l"/>
          <a:r>
            <a:rPr lang="en-US" dirty="0" smtClean="0"/>
            <a:t>Fair value (FV) less costs to sell</a:t>
          </a:r>
          <a:endParaRPr lang="fil-PH" dirty="0"/>
        </a:p>
      </dgm:t>
    </dgm:pt>
    <dgm:pt modelId="{58BD2B36-0EF6-4812-B069-79A6F47D6AC4}" type="parTrans" cxnId="{43B22D60-3982-4162-919C-90F635AF7B69}">
      <dgm:prSet/>
      <dgm:spPr/>
      <dgm:t>
        <a:bodyPr/>
        <a:lstStyle/>
        <a:p>
          <a:endParaRPr lang="fil-PH"/>
        </a:p>
      </dgm:t>
    </dgm:pt>
    <dgm:pt modelId="{F5B45957-9D6D-42D6-8E13-AB67B3A168D0}" type="sibTrans" cxnId="{43B22D60-3982-4162-919C-90F635AF7B69}">
      <dgm:prSet/>
      <dgm:spPr/>
      <dgm:t>
        <a:bodyPr/>
        <a:lstStyle/>
        <a:p>
          <a:endParaRPr lang="fil-PH"/>
        </a:p>
      </dgm:t>
    </dgm:pt>
    <dgm:pt modelId="{76E7D459-A131-4BF9-B066-756E9C404568}">
      <dgm:prSet phldrT="[Text]"/>
      <dgm:spPr/>
      <dgm:t>
        <a:bodyPr/>
        <a:lstStyle/>
        <a:p>
          <a:pPr algn="l"/>
          <a:r>
            <a:rPr lang="fil-PH" dirty="0" smtClean="0"/>
            <a:t>2. FV is clearly unreliable</a:t>
          </a:r>
          <a:endParaRPr lang="fil-PH" dirty="0"/>
        </a:p>
      </dgm:t>
    </dgm:pt>
    <dgm:pt modelId="{149B9BB3-B617-43F4-96B6-862CA12559D7}" type="parTrans" cxnId="{D4413CAF-9872-4099-9E41-BDB0135F66FF}">
      <dgm:prSet/>
      <dgm:spPr/>
      <dgm:t>
        <a:bodyPr/>
        <a:lstStyle/>
        <a:p>
          <a:endParaRPr lang="fil-PH"/>
        </a:p>
      </dgm:t>
    </dgm:pt>
    <dgm:pt modelId="{71D1EB32-8909-44DA-B850-3A7FC1C63AA4}" type="sibTrans" cxnId="{D4413CAF-9872-4099-9E41-BDB0135F66FF}">
      <dgm:prSet/>
      <dgm:spPr/>
      <dgm:t>
        <a:bodyPr/>
        <a:lstStyle/>
        <a:p>
          <a:endParaRPr lang="fil-PH"/>
        </a:p>
      </dgm:t>
    </dgm:pt>
    <dgm:pt modelId="{A1DBF605-6223-4D13-A798-7D0C269EE994}">
      <dgm:prSet phldrT="[Text]"/>
      <dgm:spPr/>
      <dgm:t>
        <a:bodyPr/>
        <a:lstStyle/>
        <a:p>
          <a:r>
            <a:rPr lang="en-US" dirty="0" smtClean="0"/>
            <a:t>Cost less any accumulated impairment losses</a:t>
          </a:r>
          <a:endParaRPr lang="fil-PH" dirty="0"/>
        </a:p>
      </dgm:t>
    </dgm:pt>
    <dgm:pt modelId="{7CFF6AB9-FFA0-4622-B4C1-C1A4FEEB3B6A}" type="parTrans" cxnId="{3914A410-3DA9-409E-BD9D-C8ECA10B6988}">
      <dgm:prSet/>
      <dgm:spPr/>
      <dgm:t>
        <a:bodyPr/>
        <a:lstStyle/>
        <a:p>
          <a:endParaRPr lang="fil-PH"/>
        </a:p>
      </dgm:t>
    </dgm:pt>
    <dgm:pt modelId="{69FE38BA-32B9-493B-89A1-88D4A969FFE5}" type="sibTrans" cxnId="{3914A410-3DA9-409E-BD9D-C8ECA10B6988}">
      <dgm:prSet/>
      <dgm:spPr/>
      <dgm:t>
        <a:bodyPr/>
        <a:lstStyle/>
        <a:p>
          <a:endParaRPr lang="fil-PH"/>
        </a:p>
      </dgm:t>
    </dgm:pt>
    <dgm:pt modelId="{664B8985-6C18-46C3-89E7-F827968862E4}" type="pres">
      <dgm:prSet presAssocID="{639DAEDF-55EE-42AA-ACA0-7EF57D49C386}" presName="Name0" presStyleCnt="0">
        <dgm:presLayoutVars>
          <dgm:dir/>
          <dgm:animLvl val="lvl"/>
          <dgm:resizeHandles val="exact"/>
        </dgm:presLayoutVars>
      </dgm:prSet>
      <dgm:spPr/>
      <dgm:t>
        <a:bodyPr/>
        <a:lstStyle/>
        <a:p>
          <a:endParaRPr lang="fil-PH"/>
        </a:p>
      </dgm:t>
    </dgm:pt>
    <dgm:pt modelId="{EBDC95A2-B3AC-476D-92E6-8DAF12250DB6}" type="pres">
      <dgm:prSet presAssocID="{76E7D459-A131-4BF9-B066-756E9C404568}" presName="boxAndChildren" presStyleCnt="0"/>
      <dgm:spPr/>
    </dgm:pt>
    <dgm:pt modelId="{B67C5983-01C4-4AAF-95D6-99FAA7F5F952}" type="pres">
      <dgm:prSet presAssocID="{76E7D459-A131-4BF9-B066-756E9C404568}" presName="parentTextBox" presStyleLbl="node1" presStyleIdx="0" presStyleCnt="2"/>
      <dgm:spPr/>
      <dgm:t>
        <a:bodyPr/>
        <a:lstStyle/>
        <a:p>
          <a:endParaRPr lang="fil-PH"/>
        </a:p>
      </dgm:t>
    </dgm:pt>
    <dgm:pt modelId="{40B2951B-A884-4513-82AE-1D514DA6C912}" type="pres">
      <dgm:prSet presAssocID="{76E7D459-A131-4BF9-B066-756E9C404568}" presName="entireBox" presStyleLbl="node1" presStyleIdx="0" presStyleCnt="2"/>
      <dgm:spPr/>
      <dgm:t>
        <a:bodyPr/>
        <a:lstStyle/>
        <a:p>
          <a:endParaRPr lang="fil-PH"/>
        </a:p>
      </dgm:t>
    </dgm:pt>
    <dgm:pt modelId="{B649EEC0-4695-4444-8E9B-4A0E1AC781E2}" type="pres">
      <dgm:prSet presAssocID="{76E7D459-A131-4BF9-B066-756E9C404568}" presName="descendantBox" presStyleCnt="0"/>
      <dgm:spPr/>
    </dgm:pt>
    <dgm:pt modelId="{18D152FD-1CE7-4F2F-B492-FF77A31E31CB}" type="pres">
      <dgm:prSet presAssocID="{A1DBF605-6223-4D13-A798-7D0C269EE994}" presName="childTextBox" presStyleLbl="fgAccFollowNode1" presStyleIdx="0" presStyleCnt="2">
        <dgm:presLayoutVars>
          <dgm:bulletEnabled val="1"/>
        </dgm:presLayoutVars>
      </dgm:prSet>
      <dgm:spPr/>
      <dgm:t>
        <a:bodyPr/>
        <a:lstStyle/>
        <a:p>
          <a:endParaRPr lang="fil-PH"/>
        </a:p>
      </dgm:t>
    </dgm:pt>
    <dgm:pt modelId="{F054D8B7-07E9-46CE-8377-FBAB2FE99043}" type="pres">
      <dgm:prSet presAssocID="{1E585885-348B-4A63-8201-7A642FC675E7}" presName="sp" presStyleCnt="0"/>
      <dgm:spPr/>
    </dgm:pt>
    <dgm:pt modelId="{619BB62A-9ADA-4D5C-B2D8-F33CF69DD0A8}" type="pres">
      <dgm:prSet presAssocID="{D2CD4B71-F11E-4563-B7A5-70DFD9F3E335}" presName="arrowAndChildren" presStyleCnt="0"/>
      <dgm:spPr/>
    </dgm:pt>
    <dgm:pt modelId="{C932EDB2-E496-4BD6-82AF-74B15C369EC3}" type="pres">
      <dgm:prSet presAssocID="{D2CD4B71-F11E-4563-B7A5-70DFD9F3E335}" presName="parentTextArrow" presStyleLbl="node1" presStyleIdx="0" presStyleCnt="2"/>
      <dgm:spPr/>
      <dgm:t>
        <a:bodyPr/>
        <a:lstStyle/>
        <a:p>
          <a:endParaRPr lang="fil-PH"/>
        </a:p>
      </dgm:t>
    </dgm:pt>
    <dgm:pt modelId="{29CDECC6-8973-453C-A022-427110256FFB}" type="pres">
      <dgm:prSet presAssocID="{D2CD4B71-F11E-4563-B7A5-70DFD9F3E335}" presName="arrow" presStyleLbl="node1" presStyleIdx="1" presStyleCnt="2" custLinFactNeighborX="-926"/>
      <dgm:spPr/>
      <dgm:t>
        <a:bodyPr/>
        <a:lstStyle/>
        <a:p>
          <a:endParaRPr lang="fil-PH"/>
        </a:p>
      </dgm:t>
    </dgm:pt>
    <dgm:pt modelId="{9D65ED09-828F-47CB-A6F1-E7EB152D298A}" type="pres">
      <dgm:prSet presAssocID="{D2CD4B71-F11E-4563-B7A5-70DFD9F3E335}" presName="descendantArrow" presStyleCnt="0"/>
      <dgm:spPr/>
    </dgm:pt>
    <dgm:pt modelId="{3A480EAD-A199-49AC-9D78-38A6886A0C1A}" type="pres">
      <dgm:prSet presAssocID="{199C7CF8-25C0-42A2-B767-81037739A830}" presName="childTextArrow" presStyleLbl="fgAccFollowNode1" presStyleIdx="1" presStyleCnt="2">
        <dgm:presLayoutVars>
          <dgm:bulletEnabled val="1"/>
        </dgm:presLayoutVars>
      </dgm:prSet>
      <dgm:spPr/>
      <dgm:t>
        <a:bodyPr/>
        <a:lstStyle/>
        <a:p>
          <a:endParaRPr lang="fil-PH"/>
        </a:p>
      </dgm:t>
    </dgm:pt>
  </dgm:ptLst>
  <dgm:cxnLst>
    <dgm:cxn modelId="{3914A410-3DA9-409E-BD9D-C8ECA10B6988}" srcId="{76E7D459-A131-4BF9-B066-756E9C404568}" destId="{A1DBF605-6223-4D13-A798-7D0C269EE994}" srcOrd="0" destOrd="0" parTransId="{7CFF6AB9-FFA0-4622-B4C1-C1A4FEEB3B6A}" sibTransId="{69FE38BA-32B9-493B-89A1-88D4A969FFE5}"/>
    <dgm:cxn modelId="{DAD3FCF4-1A75-4617-A254-FD9DBA7F5F4D}" type="presOf" srcId="{D2CD4B71-F11E-4563-B7A5-70DFD9F3E335}" destId="{29CDECC6-8973-453C-A022-427110256FFB}" srcOrd="1" destOrd="0" presId="urn:microsoft.com/office/officeart/2005/8/layout/process4"/>
    <dgm:cxn modelId="{5D3A5A5E-885C-4D5E-9598-61F775C23DC2}" type="presOf" srcId="{199C7CF8-25C0-42A2-B767-81037739A830}" destId="{3A480EAD-A199-49AC-9D78-38A6886A0C1A}" srcOrd="0" destOrd="0" presId="urn:microsoft.com/office/officeart/2005/8/layout/process4"/>
    <dgm:cxn modelId="{F8D1A33C-C53A-408C-BB39-45553AD0B6D3}" type="presOf" srcId="{76E7D459-A131-4BF9-B066-756E9C404568}" destId="{40B2951B-A884-4513-82AE-1D514DA6C912}" srcOrd="1" destOrd="0" presId="urn:microsoft.com/office/officeart/2005/8/layout/process4"/>
    <dgm:cxn modelId="{43B22D60-3982-4162-919C-90F635AF7B69}" srcId="{D2CD4B71-F11E-4563-B7A5-70DFD9F3E335}" destId="{199C7CF8-25C0-42A2-B767-81037739A830}" srcOrd="0" destOrd="0" parTransId="{58BD2B36-0EF6-4812-B069-79A6F47D6AC4}" sibTransId="{F5B45957-9D6D-42D6-8E13-AB67B3A168D0}"/>
    <dgm:cxn modelId="{A5D95901-0775-4368-86CC-C4AEB52425B3}" type="presOf" srcId="{76E7D459-A131-4BF9-B066-756E9C404568}" destId="{B67C5983-01C4-4AAF-95D6-99FAA7F5F952}" srcOrd="0" destOrd="0" presId="urn:microsoft.com/office/officeart/2005/8/layout/process4"/>
    <dgm:cxn modelId="{0BA185A0-C25A-468E-ACE2-78D9B38453EA}" type="presOf" srcId="{D2CD4B71-F11E-4563-B7A5-70DFD9F3E335}" destId="{C932EDB2-E496-4BD6-82AF-74B15C369EC3}" srcOrd="0" destOrd="0" presId="urn:microsoft.com/office/officeart/2005/8/layout/process4"/>
    <dgm:cxn modelId="{AF86482C-1D87-4FD4-B638-298D96F7B159}" srcId="{639DAEDF-55EE-42AA-ACA0-7EF57D49C386}" destId="{D2CD4B71-F11E-4563-B7A5-70DFD9F3E335}" srcOrd="0" destOrd="0" parTransId="{DE5517BA-8C98-4EA2-A1DA-FF9DA6FD32A9}" sibTransId="{1E585885-348B-4A63-8201-7A642FC675E7}"/>
    <dgm:cxn modelId="{D226A856-0340-4C79-82AF-3FB386F7C7E1}" type="presOf" srcId="{639DAEDF-55EE-42AA-ACA0-7EF57D49C386}" destId="{664B8985-6C18-46C3-89E7-F827968862E4}" srcOrd="0" destOrd="0" presId="urn:microsoft.com/office/officeart/2005/8/layout/process4"/>
    <dgm:cxn modelId="{B162238F-4743-4CBE-B81C-5D5753B5E021}" type="presOf" srcId="{A1DBF605-6223-4D13-A798-7D0C269EE994}" destId="{18D152FD-1CE7-4F2F-B492-FF77A31E31CB}" srcOrd="0" destOrd="0" presId="urn:microsoft.com/office/officeart/2005/8/layout/process4"/>
    <dgm:cxn modelId="{D4413CAF-9872-4099-9E41-BDB0135F66FF}" srcId="{639DAEDF-55EE-42AA-ACA0-7EF57D49C386}" destId="{76E7D459-A131-4BF9-B066-756E9C404568}" srcOrd="1" destOrd="0" parTransId="{149B9BB3-B617-43F4-96B6-862CA12559D7}" sibTransId="{71D1EB32-8909-44DA-B850-3A7FC1C63AA4}"/>
    <dgm:cxn modelId="{728BECD0-64D6-4BB6-B43A-1D362E127D8F}" type="presParOf" srcId="{664B8985-6C18-46C3-89E7-F827968862E4}" destId="{EBDC95A2-B3AC-476D-92E6-8DAF12250DB6}" srcOrd="0" destOrd="0" presId="urn:microsoft.com/office/officeart/2005/8/layout/process4"/>
    <dgm:cxn modelId="{D22495D7-E044-4B18-981E-D3B61CC6BADB}" type="presParOf" srcId="{EBDC95A2-B3AC-476D-92E6-8DAF12250DB6}" destId="{B67C5983-01C4-4AAF-95D6-99FAA7F5F952}" srcOrd="0" destOrd="0" presId="urn:microsoft.com/office/officeart/2005/8/layout/process4"/>
    <dgm:cxn modelId="{17963FCD-47E7-412E-873B-DEA6F0EB76BB}" type="presParOf" srcId="{EBDC95A2-B3AC-476D-92E6-8DAF12250DB6}" destId="{40B2951B-A884-4513-82AE-1D514DA6C912}" srcOrd="1" destOrd="0" presId="urn:microsoft.com/office/officeart/2005/8/layout/process4"/>
    <dgm:cxn modelId="{636F034E-6036-4100-8586-4866F18DF63C}" type="presParOf" srcId="{EBDC95A2-B3AC-476D-92E6-8DAF12250DB6}" destId="{B649EEC0-4695-4444-8E9B-4A0E1AC781E2}" srcOrd="2" destOrd="0" presId="urn:microsoft.com/office/officeart/2005/8/layout/process4"/>
    <dgm:cxn modelId="{C3C25D9D-835B-46F3-9A6D-92BEA0B3870B}" type="presParOf" srcId="{B649EEC0-4695-4444-8E9B-4A0E1AC781E2}" destId="{18D152FD-1CE7-4F2F-B492-FF77A31E31CB}" srcOrd="0" destOrd="0" presId="urn:microsoft.com/office/officeart/2005/8/layout/process4"/>
    <dgm:cxn modelId="{BF9E041A-DD1E-4BA0-A243-92E503FACCCB}" type="presParOf" srcId="{664B8985-6C18-46C3-89E7-F827968862E4}" destId="{F054D8B7-07E9-46CE-8377-FBAB2FE99043}" srcOrd="1" destOrd="0" presId="urn:microsoft.com/office/officeart/2005/8/layout/process4"/>
    <dgm:cxn modelId="{426B14E0-FEE0-4C21-8119-E6886E86DB56}" type="presParOf" srcId="{664B8985-6C18-46C3-89E7-F827968862E4}" destId="{619BB62A-9ADA-4D5C-B2D8-F33CF69DD0A8}" srcOrd="2" destOrd="0" presId="urn:microsoft.com/office/officeart/2005/8/layout/process4"/>
    <dgm:cxn modelId="{F0BA2821-4E8C-4F47-BB92-5FC9465BB6A8}" type="presParOf" srcId="{619BB62A-9ADA-4D5C-B2D8-F33CF69DD0A8}" destId="{C932EDB2-E496-4BD6-82AF-74B15C369EC3}" srcOrd="0" destOrd="0" presId="urn:microsoft.com/office/officeart/2005/8/layout/process4"/>
    <dgm:cxn modelId="{178A04DB-6CB6-4948-86F6-D56D4788BB80}" type="presParOf" srcId="{619BB62A-9ADA-4D5C-B2D8-F33CF69DD0A8}" destId="{29CDECC6-8973-453C-A022-427110256FFB}" srcOrd="1" destOrd="0" presId="urn:microsoft.com/office/officeart/2005/8/layout/process4"/>
    <dgm:cxn modelId="{DC36E6DC-D3AE-4D2A-9D13-1FF8C8005F94}" type="presParOf" srcId="{619BB62A-9ADA-4D5C-B2D8-F33CF69DD0A8}" destId="{9D65ED09-828F-47CB-A6F1-E7EB152D298A}" srcOrd="2" destOrd="0" presId="urn:microsoft.com/office/officeart/2005/8/layout/process4"/>
    <dgm:cxn modelId="{5D95D18A-4C53-4434-9B26-50D0795FE9EF}" type="presParOf" srcId="{9D65ED09-828F-47CB-A6F1-E7EB152D298A}" destId="{3A480EAD-A199-49AC-9D78-38A6886A0C1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39DAEDF-55EE-42AA-ACA0-7EF57D49C386}"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fil-PH"/>
        </a:p>
      </dgm:t>
    </dgm:pt>
    <dgm:pt modelId="{D2CD4B71-F11E-4563-B7A5-70DFD9F3E335}">
      <dgm:prSet phldrT="[Text]" custT="1"/>
      <dgm:spPr/>
      <dgm:t>
        <a:bodyPr/>
        <a:lstStyle/>
        <a:p>
          <a:pPr algn="l"/>
          <a:r>
            <a:rPr lang="fil-PH" sz="4400" dirty="0" smtClean="0"/>
            <a:t>Fair Value less cost to sell </a:t>
          </a:r>
          <a:r>
            <a:rPr lang="fil-PH" sz="4400" i="1" u="none" dirty="0" smtClean="0"/>
            <a:t>at the point of harvest</a:t>
          </a:r>
          <a:endParaRPr lang="fil-PH" sz="4400" i="1" u="none" dirty="0"/>
        </a:p>
      </dgm:t>
    </dgm:pt>
    <dgm:pt modelId="{DE5517BA-8C98-4EA2-A1DA-FF9DA6FD32A9}" type="parTrans" cxnId="{AF86482C-1D87-4FD4-B638-298D96F7B159}">
      <dgm:prSet/>
      <dgm:spPr/>
      <dgm:t>
        <a:bodyPr/>
        <a:lstStyle/>
        <a:p>
          <a:endParaRPr lang="fil-PH"/>
        </a:p>
      </dgm:t>
    </dgm:pt>
    <dgm:pt modelId="{1E585885-348B-4A63-8201-7A642FC675E7}" type="sibTrans" cxnId="{AF86482C-1D87-4FD4-B638-298D96F7B159}">
      <dgm:prSet/>
      <dgm:spPr/>
      <dgm:t>
        <a:bodyPr/>
        <a:lstStyle/>
        <a:p>
          <a:endParaRPr lang="fil-PH"/>
        </a:p>
      </dgm:t>
    </dgm:pt>
    <dgm:pt modelId="{664B8985-6C18-46C3-89E7-F827968862E4}" type="pres">
      <dgm:prSet presAssocID="{639DAEDF-55EE-42AA-ACA0-7EF57D49C386}" presName="Name0" presStyleCnt="0">
        <dgm:presLayoutVars>
          <dgm:dir/>
          <dgm:animLvl val="lvl"/>
          <dgm:resizeHandles val="exact"/>
        </dgm:presLayoutVars>
      </dgm:prSet>
      <dgm:spPr/>
      <dgm:t>
        <a:bodyPr/>
        <a:lstStyle/>
        <a:p>
          <a:endParaRPr lang="fil-PH"/>
        </a:p>
      </dgm:t>
    </dgm:pt>
    <dgm:pt modelId="{85C3C5FD-E016-4B9C-BDC3-889782EAF141}" type="pres">
      <dgm:prSet presAssocID="{D2CD4B71-F11E-4563-B7A5-70DFD9F3E335}" presName="boxAndChildren" presStyleCnt="0"/>
      <dgm:spPr/>
    </dgm:pt>
    <dgm:pt modelId="{BF214C5A-6BF9-4EDA-A664-06D475757BDF}" type="pres">
      <dgm:prSet presAssocID="{D2CD4B71-F11E-4563-B7A5-70DFD9F3E335}" presName="parentTextBox" presStyleLbl="node1" presStyleIdx="0" presStyleCnt="1"/>
      <dgm:spPr/>
      <dgm:t>
        <a:bodyPr/>
        <a:lstStyle/>
        <a:p>
          <a:endParaRPr lang="fil-PH"/>
        </a:p>
      </dgm:t>
    </dgm:pt>
  </dgm:ptLst>
  <dgm:cxnLst>
    <dgm:cxn modelId="{61105EB5-0689-4097-9DF0-56D124235F89}" type="presOf" srcId="{D2CD4B71-F11E-4563-B7A5-70DFD9F3E335}" destId="{BF214C5A-6BF9-4EDA-A664-06D475757BDF}" srcOrd="0" destOrd="0" presId="urn:microsoft.com/office/officeart/2005/8/layout/process4"/>
    <dgm:cxn modelId="{AF86482C-1D87-4FD4-B638-298D96F7B159}" srcId="{639DAEDF-55EE-42AA-ACA0-7EF57D49C386}" destId="{D2CD4B71-F11E-4563-B7A5-70DFD9F3E335}" srcOrd="0" destOrd="0" parTransId="{DE5517BA-8C98-4EA2-A1DA-FF9DA6FD32A9}" sibTransId="{1E585885-348B-4A63-8201-7A642FC675E7}"/>
    <dgm:cxn modelId="{C2DE1AED-BE5D-42F7-8F80-7BD37CCEB754}" type="presOf" srcId="{639DAEDF-55EE-42AA-ACA0-7EF57D49C386}" destId="{664B8985-6C18-46C3-89E7-F827968862E4}" srcOrd="0" destOrd="0" presId="urn:microsoft.com/office/officeart/2005/8/layout/process4"/>
    <dgm:cxn modelId="{14F46CF3-90E5-4C78-8F7C-EBA982E1509B}" type="presParOf" srcId="{664B8985-6C18-46C3-89E7-F827968862E4}" destId="{85C3C5FD-E016-4B9C-BDC3-889782EAF141}" srcOrd="0" destOrd="0" presId="urn:microsoft.com/office/officeart/2005/8/layout/process4"/>
    <dgm:cxn modelId="{C6C35C43-341D-470E-AAF6-127495BDB584}" type="presParOf" srcId="{85C3C5FD-E016-4B9C-BDC3-889782EAF141}" destId="{BF214C5A-6BF9-4EDA-A664-06D475757BD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73251E6-6246-4688-88EB-09F02FABD3DD}" type="doc">
      <dgm:prSet loTypeId="urn:microsoft.com/office/officeart/2005/8/layout/chevron2" loCatId="list" qsTypeId="urn:microsoft.com/office/officeart/2005/8/quickstyle/simple1" qsCatId="simple" csTypeId="urn:microsoft.com/office/officeart/2005/8/colors/colorful1#3" csCatId="colorful" phldr="1"/>
      <dgm:spPr/>
      <dgm:t>
        <a:bodyPr/>
        <a:lstStyle/>
        <a:p>
          <a:endParaRPr lang="fil-PH"/>
        </a:p>
      </dgm:t>
    </dgm:pt>
    <dgm:pt modelId="{28191721-A4EC-449B-88BA-DFB1DB547DD3}">
      <dgm:prSet phldrT="[Text]"/>
      <dgm:spPr/>
      <dgm:t>
        <a:bodyPr/>
        <a:lstStyle/>
        <a:p>
          <a:r>
            <a:rPr lang="fil-PH" dirty="0" smtClean="0"/>
            <a:t>1</a:t>
          </a:r>
          <a:endParaRPr lang="fil-PH" dirty="0"/>
        </a:p>
      </dgm:t>
    </dgm:pt>
    <dgm:pt modelId="{FA76DCEF-70F3-4F36-91C0-175B7887ABD5}" type="parTrans" cxnId="{67C31C3F-09A0-4631-9A18-5F80E9994EBA}">
      <dgm:prSet/>
      <dgm:spPr/>
      <dgm:t>
        <a:bodyPr/>
        <a:lstStyle/>
        <a:p>
          <a:endParaRPr lang="fil-PH"/>
        </a:p>
      </dgm:t>
    </dgm:pt>
    <dgm:pt modelId="{B64D35A3-9F15-42AA-8B94-3D8B2D656D3F}" type="sibTrans" cxnId="{67C31C3F-09A0-4631-9A18-5F80E9994EBA}">
      <dgm:prSet/>
      <dgm:spPr/>
      <dgm:t>
        <a:bodyPr/>
        <a:lstStyle/>
        <a:p>
          <a:endParaRPr lang="fil-PH"/>
        </a:p>
      </dgm:t>
    </dgm:pt>
    <dgm:pt modelId="{63EDBE97-6B5A-4D57-B0EA-825E68308BF8}">
      <dgm:prSet phldrT="[Text]"/>
      <dgm:spPr/>
      <dgm:t>
        <a:bodyPr/>
        <a:lstStyle/>
        <a:p>
          <a:r>
            <a:rPr lang="en-US" dirty="0" smtClean="0"/>
            <a:t>Group according to significant attributes</a:t>
          </a:r>
          <a:endParaRPr lang="fil-PH" dirty="0"/>
        </a:p>
      </dgm:t>
    </dgm:pt>
    <dgm:pt modelId="{BAEE5240-53ED-4347-887B-2A7E78177C5A}" type="parTrans" cxnId="{3061FDEE-A377-4F43-8B21-7B0764024830}">
      <dgm:prSet/>
      <dgm:spPr/>
      <dgm:t>
        <a:bodyPr/>
        <a:lstStyle/>
        <a:p>
          <a:endParaRPr lang="fil-PH"/>
        </a:p>
      </dgm:t>
    </dgm:pt>
    <dgm:pt modelId="{6098C9F8-2654-4262-8823-7709057E41D3}" type="sibTrans" cxnId="{3061FDEE-A377-4F43-8B21-7B0764024830}">
      <dgm:prSet/>
      <dgm:spPr/>
      <dgm:t>
        <a:bodyPr/>
        <a:lstStyle/>
        <a:p>
          <a:endParaRPr lang="fil-PH"/>
        </a:p>
      </dgm:t>
    </dgm:pt>
    <dgm:pt modelId="{E267F7D1-F5C7-4966-A560-5C5A689E160B}">
      <dgm:prSet phldrT="[Text]"/>
      <dgm:spPr/>
      <dgm:t>
        <a:bodyPr/>
        <a:lstStyle/>
        <a:p>
          <a:r>
            <a:rPr lang="fil-PH" dirty="0" smtClean="0"/>
            <a:t>2</a:t>
          </a:r>
          <a:endParaRPr lang="fil-PH" dirty="0"/>
        </a:p>
      </dgm:t>
    </dgm:pt>
    <dgm:pt modelId="{4FCA9D05-A5AD-404B-BCD9-28647FC5D6E6}" type="parTrans" cxnId="{A133C8DB-BD7A-4CA7-9B57-842777471A79}">
      <dgm:prSet/>
      <dgm:spPr/>
      <dgm:t>
        <a:bodyPr/>
        <a:lstStyle/>
        <a:p>
          <a:endParaRPr lang="fil-PH"/>
        </a:p>
      </dgm:t>
    </dgm:pt>
    <dgm:pt modelId="{1A599A53-DA2C-4906-A183-E5460E1ED338}" type="sibTrans" cxnId="{A133C8DB-BD7A-4CA7-9B57-842777471A79}">
      <dgm:prSet/>
      <dgm:spPr/>
      <dgm:t>
        <a:bodyPr/>
        <a:lstStyle/>
        <a:p>
          <a:endParaRPr lang="fil-PH"/>
        </a:p>
      </dgm:t>
    </dgm:pt>
    <dgm:pt modelId="{DEBFEFF7-9459-4C61-8398-A369A0B49850}">
      <dgm:prSet phldrT="[Text]"/>
      <dgm:spPr/>
      <dgm:t>
        <a:bodyPr/>
        <a:lstStyle/>
        <a:p>
          <a:r>
            <a:rPr lang="fil-PH" dirty="0" smtClean="0"/>
            <a:t>Existence of contracts</a:t>
          </a:r>
          <a:endParaRPr lang="fil-PH" dirty="0"/>
        </a:p>
      </dgm:t>
    </dgm:pt>
    <dgm:pt modelId="{DF73212B-59C3-4777-848C-55B1B46F6E4A}" type="parTrans" cxnId="{444DEDDC-1854-43F1-991B-EA43AFC04F0E}">
      <dgm:prSet/>
      <dgm:spPr/>
      <dgm:t>
        <a:bodyPr/>
        <a:lstStyle/>
        <a:p>
          <a:endParaRPr lang="fil-PH"/>
        </a:p>
      </dgm:t>
    </dgm:pt>
    <dgm:pt modelId="{3923966A-6F32-48C2-9DAF-390C814E5ABF}" type="sibTrans" cxnId="{444DEDDC-1854-43F1-991B-EA43AFC04F0E}">
      <dgm:prSet/>
      <dgm:spPr/>
      <dgm:t>
        <a:bodyPr/>
        <a:lstStyle/>
        <a:p>
          <a:endParaRPr lang="fil-PH"/>
        </a:p>
      </dgm:t>
    </dgm:pt>
    <dgm:pt modelId="{A52B8AA9-6A3C-4127-B947-EE5E7F712F15}">
      <dgm:prSet phldrT="[Text]"/>
      <dgm:spPr/>
      <dgm:t>
        <a:bodyPr/>
        <a:lstStyle/>
        <a:p>
          <a:r>
            <a:rPr lang="fil-PH" dirty="0" smtClean="0"/>
            <a:t>3</a:t>
          </a:r>
          <a:endParaRPr lang="fil-PH" dirty="0"/>
        </a:p>
      </dgm:t>
    </dgm:pt>
    <dgm:pt modelId="{A1884F35-5604-4126-80A1-0B336B3FDAA2}" type="parTrans" cxnId="{9A9F1E85-A085-44E0-A417-16BB6096AC0F}">
      <dgm:prSet/>
      <dgm:spPr/>
      <dgm:t>
        <a:bodyPr/>
        <a:lstStyle/>
        <a:p>
          <a:endParaRPr lang="fil-PH"/>
        </a:p>
      </dgm:t>
    </dgm:pt>
    <dgm:pt modelId="{EE1822B5-AA83-484C-8EF6-B4D0FC6A6FFA}" type="sibTrans" cxnId="{9A9F1E85-A085-44E0-A417-16BB6096AC0F}">
      <dgm:prSet/>
      <dgm:spPr/>
      <dgm:t>
        <a:bodyPr/>
        <a:lstStyle/>
        <a:p>
          <a:endParaRPr lang="fil-PH"/>
        </a:p>
      </dgm:t>
    </dgm:pt>
    <dgm:pt modelId="{F459614F-4422-4E8F-8ED5-5F975C8800E6}">
      <dgm:prSet phldrT="[Text]"/>
      <dgm:spPr/>
      <dgm:t>
        <a:bodyPr/>
        <a:lstStyle/>
        <a:p>
          <a:r>
            <a:rPr lang="en-US" dirty="0" smtClean="0"/>
            <a:t>Deduct from the fair value of combined assets</a:t>
          </a:r>
          <a:endParaRPr lang="fil-PH" dirty="0"/>
        </a:p>
      </dgm:t>
    </dgm:pt>
    <dgm:pt modelId="{D919FCCD-49B2-42C8-9013-2B2D5468E65F}" type="parTrans" cxnId="{2C2A4250-98B1-4ADB-ABE3-E1DDF124735C}">
      <dgm:prSet/>
      <dgm:spPr/>
      <dgm:t>
        <a:bodyPr/>
        <a:lstStyle/>
        <a:p>
          <a:endParaRPr lang="fil-PH"/>
        </a:p>
      </dgm:t>
    </dgm:pt>
    <dgm:pt modelId="{FCA02FC1-7B91-43E0-A416-D3654DEEE9F7}" type="sibTrans" cxnId="{2C2A4250-98B1-4ADB-ABE3-E1DDF124735C}">
      <dgm:prSet/>
      <dgm:spPr/>
      <dgm:t>
        <a:bodyPr/>
        <a:lstStyle/>
        <a:p>
          <a:endParaRPr lang="fil-PH"/>
        </a:p>
      </dgm:t>
    </dgm:pt>
    <dgm:pt modelId="{9684CF40-1A09-41D4-A714-43061925E452}">
      <dgm:prSet phldrT="[Text]"/>
      <dgm:spPr/>
      <dgm:t>
        <a:bodyPr/>
        <a:lstStyle/>
        <a:p>
          <a:r>
            <a:rPr lang="fil-PH" dirty="0" smtClean="0"/>
            <a:t>4</a:t>
          </a:r>
          <a:endParaRPr lang="fil-PH" dirty="0"/>
        </a:p>
      </dgm:t>
    </dgm:pt>
    <dgm:pt modelId="{CEC5AF8A-9703-4568-8724-0870C873B2CD}" type="parTrans" cxnId="{845D9E2C-70B5-4506-BA7F-8D64E4D2D768}">
      <dgm:prSet/>
      <dgm:spPr/>
      <dgm:t>
        <a:bodyPr/>
        <a:lstStyle/>
        <a:p>
          <a:endParaRPr lang="fil-PH"/>
        </a:p>
      </dgm:t>
    </dgm:pt>
    <dgm:pt modelId="{DA263091-1691-48F9-9AF4-A9F5107995B3}" type="sibTrans" cxnId="{845D9E2C-70B5-4506-BA7F-8D64E4D2D768}">
      <dgm:prSet/>
      <dgm:spPr/>
      <dgm:t>
        <a:bodyPr/>
        <a:lstStyle/>
        <a:p>
          <a:endParaRPr lang="fil-PH"/>
        </a:p>
      </dgm:t>
    </dgm:pt>
    <dgm:pt modelId="{855447B6-99C8-4572-807D-0A46A8BAA247}">
      <dgm:prSet phldrT="[Text]"/>
      <dgm:spPr/>
      <dgm:t>
        <a:bodyPr/>
        <a:lstStyle/>
        <a:p>
          <a:r>
            <a:rPr lang="en-US" dirty="0" smtClean="0"/>
            <a:t>Existence of the active market</a:t>
          </a:r>
          <a:endParaRPr lang="fil-PH" dirty="0"/>
        </a:p>
      </dgm:t>
    </dgm:pt>
    <dgm:pt modelId="{407269AD-DC8A-4E93-A0CB-F90A6BE0F079}" type="parTrans" cxnId="{34B83642-D337-46FE-A9E9-1DBB9883C075}">
      <dgm:prSet/>
      <dgm:spPr/>
    </dgm:pt>
    <dgm:pt modelId="{C2AC7694-EB2F-43F7-ADB7-2025F9EA526F}" type="sibTrans" cxnId="{34B83642-D337-46FE-A9E9-1DBB9883C075}">
      <dgm:prSet/>
      <dgm:spPr/>
    </dgm:pt>
    <dgm:pt modelId="{F3DB6390-2795-4E5E-8E1D-B02697A91CA8}" type="pres">
      <dgm:prSet presAssocID="{973251E6-6246-4688-88EB-09F02FABD3DD}" presName="linearFlow" presStyleCnt="0">
        <dgm:presLayoutVars>
          <dgm:dir/>
          <dgm:animLvl val="lvl"/>
          <dgm:resizeHandles val="exact"/>
        </dgm:presLayoutVars>
      </dgm:prSet>
      <dgm:spPr/>
      <dgm:t>
        <a:bodyPr/>
        <a:lstStyle/>
        <a:p>
          <a:endParaRPr lang="fil-PH"/>
        </a:p>
      </dgm:t>
    </dgm:pt>
    <dgm:pt modelId="{CC28D98B-EAD1-493E-9695-E247511A489A}" type="pres">
      <dgm:prSet presAssocID="{28191721-A4EC-449B-88BA-DFB1DB547DD3}" presName="composite" presStyleCnt="0"/>
      <dgm:spPr/>
    </dgm:pt>
    <dgm:pt modelId="{A7091790-9597-4908-8DE4-CA4329234BE9}" type="pres">
      <dgm:prSet presAssocID="{28191721-A4EC-449B-88BA-DFB1DB547DD3}" presName="parentText" presStyleLbl="alignNode1" presStyleIdx="0" presStyleCnt="4">
        <dgm:presLayoutVars>
          <dgm:chMax val="1"/>
          <dgm:bulletEnabled val="1"/>
        </dgm:presLayoutVars>
      </dgm:prSet>
      <dgm:spPr/>
      <dgm:t>
        <a:bodyPr/>
        <a:lstStyle/>
        <a:p>
          <a:endParaRPr lang="fil-PH"/>
        </a:p>
      </dgm:t>
    </dgm:pt>
    <dgm:pt modelId="{778DF33A-F5EC-489C-89E7-4E0DCA91DAB1}" type="pres">
      <dgm:prSet presAssocID="{28191721-A4EC-449B-88BA-DFB1DB547DD3}" presName="descendantText" presStyleLbl="alignAcc1" presStyleIdx="0" presStyleCnt="4">
        <dgm:presLayoutVars>
          <dgm:bulletEnabled val="1"/>
        </dgm:presLayoutVars>
      </dgm:prSet>
      <dgm:spPr/>
      <dgm:t>
        <a:bodyPr/>
        <a:lstStyle/>
        <a:p>
          <a:endParaRPr lang="fil-PH"/>
        </a:p>
      </dgm:t>
    </dgm:pt>
    <dgm:pt modelId="{BF0D6DED-522C-4B50-AD96-7D31E8598BDD}" type="pres">
      <dgm:prSet presAssocID="{B64D35A3-9F15-42AA-8B94-3D8B2D656D3F}" presName="sp" presStyleCnt="0"/>
      <dgm:spPr/>
    </dgm:pt>
    <dgm:pt modelId="{444AE85E-1EAB-45C7-B51E-147A734C3D7B}" type="pres">
      <dgm:prSet presAssocID="{E267F7D1-F5C7-4966-A560-5C5A689E160B}" presName="composite" presStyleCnt="0"/>
      <dgm:spPr/>
    </dgm:pt>
    <dgm:pt modelId="{3476B731-B527-4847-9082-E81E349EE971}" type="pres">
      <dgm:prSet presAssocID="{E267F7D1-F5C7-4966-A560-5C5A689E160B}" presName="parentText" presStyleLbl="alignNode1" presStyleIdx="1" presStyleCnt="4">
        <dgm:presLayoutVars>
          <dgm:chMax val="1"/>
          <dgm:bulletEnabled val="1"/>
        </dgm:presLayoutVars>
      </dgm:prSet>
      <dgm:spPr/>
      <dgm:t>
        <a:bodyPr/>
        <a:lstStyle/>
        <a:p>
          <a:endParaRPr lang="fil-PH"/>
        </a:p>
      </dgm:t>
    </dgm:pt>
    <dgm:pt modelId="{7E2F5B1A-1570-404A-9175-F6A0A450E1C8}" type="pres">
      <dgm:prSet presAssocID="{E267F7D1-F5C7-4966-A560-5C5A689E160B}" presName="descendantText" presStyleLbl="alignAcc1" presStyleIdx="1" presStyleCnt="4">
        <dgm:presLayoutVars>
          <dgm:bulletEnabled val="1"/>
        </dgm:presLayoutVars>
      </dgm:prSet>
      <dgm:spPr/>
      <dgm:t>
        <a:bodyPr/>
        <a:lstStyle/>
        <a:p>
          <a:endParaRPr lang="fil-PH"/>
        </a:p>
      </dgm:t>
    </dgm:pt>
    <dgm:pt modelId="{D0F9544E-6E7D-4176-8ED5-5F8C0F80F651}" type="pres">
      <dgm:prSet presAssocID="{1A599A53-DA2C-4906-A183-E5460E1ED338}" presName="sp" presStyleCnt="0"/>
      <dgm:spPr/>
    </dgm:pt>
    <dgm:pt modelId="{A172599B-654F-417A-9083-D0BFC8E34B45}" type="pres">
      <dgm:prSet presAssocID="{A52B8AA9-6A3C-4127-B947-EE5E7F712F15}" presName="composite" presStyleCnt="0"/>
      <dgm:spPr/>
    </dgm:pt>
    <dgm:pt modelId="{CEC7A16E-3852-49E6-BDFF-4C65829F69C7}" type="pres">
      <dgm:prSet presAssocID="{A52B8AA9-6A3C-4127-B947-EE5E7F712F15}" presName="parentText" presStyleLbl="alignNode1" presStyleIdx="2" presStyleCnt="4">
        <dgm:presLayoutVars>
          <dgm:chMax val="1"/>
          <dgm:bulletEnabled val="1"/>
        </dgm:presLayoutVars>
      </dgm:prSet>
      <dgm:spPr/>
      <dgm:t>
        <a:bodyPr/>
        <a:lstStyle/>
        <a:p>
          <a:endParaRPr lang="fil-PH"/>
        </a:p>
      </dgm:t>
    </dgm:pt>
    <dgm:pt modelId="{D39AB8D6-58B3-4BD4-AEE4-B05FB1BBBFA5}" type="pres">
      <dgm:prSet presAssocID="{A52B8AA9-6A3C-4127-B947-EE5E7F712F15}" presName="descendantText" presStyleLbl="alignAcc1" presStyleIdx="2" presStyleCnt="4">
        <dgm:presLayoutVars>
          <dgm:bulletEnabled val="1"/>
        </dgm:presLayoutVars>
      </dgm:prSet>
      <dgm:spPr/>
      <dgm:t>
        <a:bodyPr/>
        <a:lstStyle/>
        <a:p>
          <a:endParaRPr lang="fil-PH"/>
        </a:p>
      </dgm:t>
    </dgm:pt>
    <dgm:pt modelId="{58E97BF5-6EF0-41C6-9B18-AA1F6D605BFA}" type="pres">
      <dgm:prSet presAssocID="{EE1822B5-AA83-484C-8EF6-B4D0FC6A6FFA}" presName="sp" presStyleCnt="0"/>
      <dgm:spPr/>
    </dgm:pt>
    <dgm:pt modelId="{85AAB4E3-558B-4434-908F-B00EB0AB016D}" type="pres">
      <dgm:prSet presAssocID="{9684CF40-1A09-41D4-A714-43061925E452}" presName="composite" presStyleCnt="0"/>
      <dgm:spPr/>
    </dgm:pt>
    <dgm:pt modelId="{B0775907-2CB1-4151-98BC-991A2936129C}" type="pres">
      <dgm:prSet presAssocID="{9684CF40-1A09-41D4-A714-43061925E452}" presName="parentText" presStyleLbl="alignNode1" presStyleIdx="3" presStyleCnt="4">
        <dgm:presLayoutVars>
          <dgm:chMax val="1"/>
          <dgm:bulletEnabled val="1"/>
        </dgm:presLayoutVars>
      </dgm:prSet>
      <dgm:spPr/>
      <dgm:t>
        <a:bodyPr/>
        <a:lstStyle/>
        <a:p>
          <a:endParaRPr lang="fil-PH"/>
        </a:p>
      </dgm:t>
    </dgm:pt>
    <dgm:pt modelId="{6AC355BF-3AA3-42F9-85DF-34903F374A9D}" type="pres">
      <dgm:prSet presAssocID="{9684CF40-1A09-41D4-A714-43061925E452}" presName="descendantText" presStyleLbl="alignAcc1" presStyleIdx="3" presStyleCnt="4">
        <dgm:presLayoutVars>
          <dgm:bulletEnabled val="1"/>
        </dgm:presLayoutVars>
      </dgm:prSet>
      <dgm:spPr/>
      <dgm:t>
        <a:bodyPr/>
        <a:lstStyle/>
        <a:p>
          <a:endParaRPr lang="fil-PH"/>
        </a:p>
      </dgm:t>
    </dgm:pt>
  </dgm:ptLst>
  <dgm:cxnLst>
    <dgm:cxn modelId="{98C7DC56-7292-4EA2-ADD8-F5FE848BE52E}" type="presOf" srcId="{DEBFEFF7-9459-4C61-8398-A369A0B49850}" destId="{7E2F5B1A-1570-404A-9175-F6A0A450E1C8}" srcOrd="0" destOrd="0" presId="urn:microsoft.com/office/officeart/2005/8/layout/chevron2"/>
    <dgm:cxn modelId="{2EC200C4-57C0-4F2F-A2CB-1066EE099046}" type="presOf" srcId="{855447B6-99C8-4572-807D-0A46A8BAA247}" destId="{6AC355BF-3AA3-42F9-85DF-34903F374A9D}" srcOrd="0" destOrd="0" presId="urn:microsoft.com/office/officeart/2005/8/layout/chevron2"/>
    <dgm:cxn modelId="{91EA6C90-AEAA-43E1-BDA0-D8B13B228697}" type="presOf" srcId="{63EDBE97-6B5A-4D57-B0EA-825E68308BF8}" destId="{778DF33A-F5EC-489C-89E7-4E0DCA91DAB1}" srcOrd="0" destOrd="0" presId="urn:microsoft.com/office/officeart/2005/8/layout/chevron2"/>
    <dgm:cxn modelId="{67C31C3F-09A0-4631-9A18-5F80E9994EBA}" srcId="{973251E6-6246-4688-88EB-09F02FABD3DD}" destId="{28191721-A4EC-449B-88BA-DFB1DB547DD3}" srcOrd="0" destOrd="0" parTransId="{FA76DCEF-70F3-4F36-91C0-175B7887ABD5}" sibTransId="{B64D35A3-9F15-42AA-8B94-3D8B2D656D3F}"/>
    <dgm:cxn modelId="{D718DA36-2322-459E-AF7F-11F18479CB3E}" type="presOf" srcId="{A52B8AA9-6A3C-4127-B947-EE5E7F712F15}" destId="{CEC7A16E-3852-49E6-BDFF-4C65829F69C7}" srcOrd="0" destOrd="0" presId="urn:microsoft.com/office/officeart/2005/8/layout/chevron2"/>
    <dgm:cxn modelId="{3C20AF4B-EE26-4690-93BA-1D738FC048B5}" type="presOf" srcId="{973251E6-6246-4688-88EB-09F02FABD3DD}" destId="{F3DB6390-2795-4E5E-8E1D-B02697A91CA8}" srcOrd="0" destOrd="0" presId="urn:microsoft.com/office/officeart/2005/8/layout/chevron2"/>
    <dgm:cxn modelId="{D2433A55-FFFD-4023-8284-96405A3C8F25}" type="presOf" srcId="{9684CF40-1A09-41D4-A714-43061925E452}" destId="{B0775907-2CB1-4151-98BC-991A2936129C}" srcOrd="0" destOrd="0" presId="urn:microsoft.com/office/officeart/2005/8/layout/chevron2"/>
    <dgm:cxn modelId="{04D0A394-01FF-4DBF-9412-C5EB17395E9B}" type="presOf" srcId="{28191721-A4EC-449B-88BA-DFB1DB547DD3}" destId="{A7091790-9597-4908-8DE4-CA4329234BE9}" srcOrd="0" destOrd="0" presId="urn:microsoft.com/office/officeart/2005/8/layout/chevron2"/>
    <dgm:cxn modelId="{34B83642-D337-46FE-A9E9-1DBB9883C075}" srcId="{9684CF40-1A09-41D4-A714-43061925E452}" destId="{855447B6-99C8-4572-807D-0A46A8BAA247}" srcOrd="0" destOrd="0" parTransId="{407269AD-DC8A-4E93-A0CB-F90A6BE0F079}" sibTransId="{C2AC7694-EB2F-43F7-ADB7-2025F9EA526F}"/>
    <dgm:cxn modelId="{2C2A4250-98B1-4ADB-ABE3-E1DDF124735C}" srcId="{A52B8AA9-6A3C-4127-B947-EE5E7F712F15}" destId="{F459614F-4422-4E8F-8ED5-5F975C8800E6}" srcOrd="0" destOrd="0" parTransId="{D919FCCD-49B2-42C8-9013-2B2D5468E65F}" sibTransId="{FCA02FC1-7B91-43E0-A416-D3654DEEE9F7}"/>
    <dgm:cxn modelId="{A133C8DB-BD7A-4CA7-9B57-842777471A79}" srcId="{973251E6-6246-4688-88EB-09F02FABD3DD}" destId="{E267F7D1-F5C7-4966-A560-5C5A689E160B}" srcOrd="1" destOrd="0" parTransId="{4FCA9D05-A5AD-404B-BCD9-28647FC5D6E6}" sibTransId="{1A599A53-DA2C-4906-A183-E5460E1ED338}"/>
    <dgm:cxn modelId="{444DEDDC-1854-43F1-991B-EA43AFC04F0E}" srcId="{E267F7D1-F5C7-4966-A560-5C5A689E160B}" destId="{DEBFEFF7-9459-4C61-8398-A369A0B49850}" srcOrd="0" destOrd="0" parTransId="{DF73212B-59C3-4777-848C-55B1B46F6E4A}" sibTransId="{3923966A-6F32-48C2-9DAF-390C814E5ABF}"/>
    <dgm:cxn modelId="{845D9E2C-70B5-4506-BA7F-8D64E4D2D768}" srcId="{973251E6-6246-4688-88EB-09F02FABD3DD}" destId="{9684CF40-1A09-41D4-A714-43061925E452}" srcOrd="3" destOrd="0" parTransId="{CEC5AF8A-9703-4568-8724-0870C873B2CD}" sibTransId="{DA263091-1691-48F9-9AF4-A9F5107995B3}"/>
    <dgm:cxn modelId="{9A9F1E85-A085-44E0-A417-16BB6096AC0F}" srcId="{973251E6-6246-4688-88EB-09F02FABD3DD}" destId="{A52B8AA9-6A3C-4127-B947-EE5E7F712F15}" srcOrd="2" destOrd="0" parTransId="{A1884F35-5604-4126-80A1-0B336B3FDAA2}" sibTransId="{EE1822B5-AA83-484C-8EF6-B4D0FC6A6FFA}"/>
    <dgm:cxn modelId="{3061FDEE-A377-4F43-8B21-7B0764024830}" srcId="{28191721-A4EC-449B-88BA-DFB1DB547DD3}" destId="{63EDBE97-6B5A-4D57-B0EA-825E68308BF8}" srcOrd="0" destOrd="0" parTransId="{BAEE5240-53ED-4347-887B-2A7E78177C5A}" sibTransId="{6098C9F8-2654-4262-8823-7709057E41D3}"/>
    <dgm:cxn modelId="{730E97D9-DE0E-4959-98B5-BF1699D86C6E}" type="presOf" srcId="{E267F7D1-F5C7-4966-A560-5C5A689E160B}" destId="{3476B731-B527-4847-9082-E81E349EE971}" srcOrd="0" destOrd="0" presId="urn:microsoft.com/office/officeart/2005/8/layout/chevron2"/>
    <dgm:cxn modelId="{704C984D-C360-4371-9287-00026B9F4A24}" type="presOf" srcId="{F459614F-4422-4E8F-8ED5-5F975C8800E6}" destId="{D39AB8D6-58B3-4BD4-AEE4-B05FB1BBBFA5}" srcOrd="0" destOrd="0" presId="urn:microsoft.com/office/officeart/2005/8/layout/chevron2"/>
    <dgm:cxn modelId="{9E3D19A6-0B4E-46BB-83B3-64B107001978}" type="presParOf" srcId="{F3DB6390-2795-4E5E-8E1D-B02697A91CA8}" destId="{CC28D98B-EAD1-493E-9695-E247511A489A}" srcOrd="0" destOrd="0" presId="urn:microsoft.com/office/officeart/2005/8/layout/chevron2"/>
    <dgm:cxn modelId="{204E25BE-38FA-4B8E-B74B-A5468EAA0F90}" type="presParOf" srcId="{CC28D98B-EAD1-493E-9695-E247511A489A}" destId="{A7091790-9597-4908-8DE4-CA4329234BE9}" srcOrd="0" destOrd="0" presId="urn:microsoft.com/office/officeart/2005/8/layout/chevron2"/>
    <dgm:cxn modelId="{4AB6ADBE-10F6-4402-9D33-87FAB6508FC0}" type="presParOf" srcId="{CC28D98B-EAD1-493E-9695-E247511A489A}" destId="{778DF33A-F5EC-489C-89E7-4E0DCA91DAB1}" srcOrd="1" destOrd="0" presId="urn:microsoft.com/office/officeart/2005/8/layout/chevron2"/>
    <dgm:cxn modelId="{4E701597-1E61-4DE0-8CE0-A325E4C75972}" type="presParOf" srcId="{F3DB6390-2795-4E5E-8E1D-B02697A91CA8}" destId="{BF0D6DED-522C-4B50-AD96-7D31E8598BDD}" srcOrd="1" destOrd="0" presId="urn:microsoft.com/office/officeart/2005/8/layout/chevron2"/>
    <dgm:cxn modelId="{0438B55B-13B1-45C9-B2D1-8E59C7C18B47}" type="presParOf" srcId="{F3DB6390-2795-4E5E-8E1D-B02697A91CA8}" destId="{444AE85E-1EAB-45C7-B51E-147A734C3D7B}" srcOrd="2" destOrd="0" presId="urn:microsoft.com/office/officeart/2005/8/layout/chevron2"/>
    <dgm:cxn modelId="{13DFCA0D-0140-4804-9E44-381972BFD212}" type="presParOf" srcId="{444AE85E-1EAB-45C7-B51E-147A734C3D7B}" destId="{3476B731-B527-4847-9082-E81E349EE971}" srcOrd="0" destOrd="0" presId="urn:microsoft.com/office/officeart/2005/8/layout/chevron2"/>
    <dgm:cxn modelId="{88DECDE6-B8C1-4F41-A2BF-EF86EBF0C2F3}" type="presParOf" srcId="{444AE85E-1EAB-45C7-B51E-147A734C3D7B}" destId="{7E2F5B1A-1570-404A-9175-F6A0A450E1C8}" srcOrd="1" destOrd="0" presId="urn:microsoft.com/office/officeart/2005/8/layout/chevron2"/>
    <dgm:cxn modelId="{35D87001-5A15-4FFB-8EB6-8B7CEF01BF35}" type="presParOf" srcId="{F3DB6390-2795-4E5E-8E1D-B02697A91CA8}" destId="{D0F9544E-6E7D-4176-8ED5-5F8C0F80F651}" srcOrd="3" destOrd="0" presId="urn:microsoft.com/office/officeart/2005/8/layout/chevron2"/>
    <dgm:cxn modelId="{548C68BF-EB6C-4328-947C-C41D4CBB85B3}" type="presParOf" srcId="{F3DB6390-2795-4E5E-8E1D-B02697A91CA8}" destId="{A172599B-654F-417A-9083-D0BFC8E34B45}" srcOrd="4" destOrd="0" presId="urn:microsoft.com/office/officeart/2005/8/layout/chevron2"/>
    <dgm:cxn modelId="{9927559C-7428-4B2E-B307-4E05CD8B35F7}" type="presParOf" srcId="{A172599B-654F-417A-9083-D0BFC8E34B45}" destId="{CEC7A16E-3852-49E6-BDFF-4C65829F69C7}" srcOrd="0" destOrd="0" presId="urn:microsoft.com/office/officeart/2005/8/layout/chevron2"/>
    <dgm:cxn modelId="{881E4399-54FC-48F9-8C11-F6130723FF48}" type="presParOf" srcId="{A172599B-654F-417A-9083-D0BFC8E34B45}" destId="{D39AB8D6-58B3-4BD4-AEE4-B05FB1BBBFA5}" srcOrd="1" destOrd="0" presId="urn:microsoft.com/office/officeart/2005/8/layout/chevron2"/>
    <dgm:cxn modelId="{F8273B47-DA60-4444-BDFA-F8B20C157926}" type="presParOf" srcId="{F3DB6390-2795-4E5E-8E1D-B02697A91CA8}" destId="{58E97BF5-6EF0-41C6-9B18-AA1F6D605BFA}" srcOrd="5" destOrd="0" presId="urn:microsoft.com/office/officeart/2005/8/layout/chevron2"/>
    <dgm:cxn modelId="{409E80D0-70AE-4642-B6E1-0B1AF39F5F6D}" type="presParOf" srcId="{F3DB6390-2795-4E5E-8E1D-B02697A91CA8}" destId="{85AAB4E3-558B-4434-908F-B00EB0AB016D}" srcOrd="6" destOrd="0" presId="urn:microsoft.com/office/officeart/2005/8/layout/chevron2"/>
    <dgm:cxn modelId="{6708FA24-491E-457E-95D3-C3F65C87589A}" type="presParOf" srcId="{85AAB4E3-558B-4434-908F-B00EB0AB016D}" destId="{B0775907-2CB1-4151-98BC-991A2936129C}" srcOrd="0" destOrd="0" presId="urn:microsoft.com/office/officeart/2005/8/layout/chevron2"/>
    <dgm:cxn modelId="{9437EA2D-30EE-4F20-9B6C-3DACA4719497}" type="presParOf" srcId="{85AAB4E3-558B-4434-908F-B00EB0AB016D}" destId="{6AC355BF-3AA3-42F9-85DF-34903F374A9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56B4E19-1FEE-42A4-9C6A-483136136788}" type="doc">
      <dgm:prSet loTypeId="urn:microsoft.com/office/officeart/2005/8/layout/chevron2" loCatId="list" qsTypeId="urn:microsoft.com/office/officeart/2005/8/quickstyle/3d3" qsCatId="3D" csTypeId="urn:microsoft.com/office/officeart/2005/8/colors/colorful3" csCatId="colorful" phldr="1"/>
      <dgm:spPr/>
      <dgm:t>
        <a:bodyPr/>
        <a:lstStyle/>
        <a:p>
          <a:endParaRPr lang="fil-PH"/>
        </a:p>
      </dgm:t>
    </dgm:pt>
    <dgm:pt modelId="{0D7001ED-2512-458E-9D9E-97DE24BAF395}">
      <dgm:prSet phldrT="[Text]"/>
      <dgm:spPr/>
      <dgm:t>
        <a:bodyPr/>
        <a:lstStyle/>
        <a:p>
          <a:r>
            <a:rPr lang="fil-PH" dirty="0" smtClean="0"/>
            <a:t>1.</a:t>
          </a:r>
          <a:endParaRPr lang="fil-PH" dirty="0"/>
        </a:p>
      </dgm:t>
    </dgm:pt>
    <dgm:pt modelId="{4C8B795F-DBCB-4CA4-9BBC-F739BC25E157}" type="parTrans" cxnId="{0BFE20F4-1236-4E3A-ACDB-0491D1F7FA30}">
      <dgm:prSet/>
      <dgm:spPr/>
      <dgm:t>
        <a:bodyPr/>
        <a:lstStyle/>
        <a:p>
          <a:endParaRPr lang="fil-PH"/>
        </a:p>
      </dgm:t>
    </dgm:pt>
    <dgm:pt modelId="{81693522-C3D5-43D9-9BFA-B4C0CBF3FA20}" type="sibTrans" cxnId="{0BFE20F4-1236-4E3A-ACDB-0491D1F7FA30}">
      <dgm:prSet/>
      <dgm:spPr/>
      <dgm:t>
        <a:bodyPr/>
        <a:lstStyle/>
        <a:p>
          <a:endParaRPr lang="fil-PH"/>
        </a:p>
      </dgm:t>
    </dgm:pt>
    <dgm:pt modelId="{135F189E-CC16-4627-BF4E-0ABB867FE269}">
      <dgm:prSet phldrT="[Text]"/>
      <dgm:spPr/>
      <dgm:t>
        <a:bodyPr/>
        <a:lstStyle/>
        <a:p>
          <a:r>
            <a:rPr lang="fil-PH" dirty="0" smtClean="0"/>
            <a:t>Recent market transaction price</a:t>
          </a:r>
          <a:endParaRPr lang="fil-PH" dirty="0"/>
        </a:p>
      </dgm:t>
    </dgm:pt>
    <dgm:pt modelId="{7B67FCC7-DEDA-42F9-ACAC-3EDBBFBB1287}" type="parTrans" cxnId="{0623F8E3-299C-4D1E-8641-E2B041E0735A}">
      <dgm:prSet/>
      <dgm:spPr/>
      <dgm:t>
        <a:bodyPr/>
        <a:lstStyle/>
        <a:p>
          <a:endParaRPr lang="fil-PH"/>
        </a:p>
      </dgm:t>
    </dgm:pt>
    <dgm:pt modelId="{8497DC51-DEB3-48D2-8982-306DF4F148A3}" type="sibTrans" cxnId="{0623F8E3-299C-4D1E-8641-E2B041E0735A}">
      <dgm:prSet/>
      <dgm:spPr/>
      <dgm:t>
        <a:bodyPr/>
        <a:lstStyle/>
        <a:p>
          <a:endParaRPr lang="fil-PH"/>
        </a:p>
      </dgm:t>
    </dgm:pt>
    <dgm:pt modelId="{44AFD582-1504-4E0F-959F-BC03FAE9EBFC}">
      <dgm:prSet phldrT="[Text]"/>
      <dgm:spPr/>
      <dgm:t>
        <a:bodyPr/>
        <a:lstStyle/>
        <a:p>
          <a:r>
            <a:rPr lang="fil-PH" dirty="0" smtClean="0"/>
            <a:t>2.</a:t>
          </a:r>
          <a:endParaRPr lang="fil-PH" dirty="0"/>
        </a:p>
      </dgm:t>
    </dgm:pt>
    <dgm:pt modelId="{31FE610A-0FA9-4E9D-93EB-C6C201F8005A}" type="parTrans" cxnId="{395EBB79-896B-4906-A5AD-F51FB42C8BD9}">
      <dgm:prSet/>
      <dgm:spPr/>
      <dgm:t>
        <a:bodyPr/>
        <a:lstStyle/>
        <a:p>
          <a:endParaRPr lang="fil-PH"/>
        </a:p>
      </dgm:t>
    </dgm:pt>
    <dgm:pt modelId="{3E660C15-CE65-4A53-B468-3BA679946829}" type="sibTrans" cxnId="{395EBB79-896B-4906-A5AD-F51FB42C8BD9}">
      <dgm:prSet/>
      <dgm:spPr/>
      <dgm:t>
        <a:bodyPr/>
        <a:lstStyle/>
        <a:p>
          <a:endParaRPr lang="fil-PH"/>
        </a:p>
      </dgm:t>
    </dgm:pt>
    <dgm:pt modelId="{9165B1A6-0AD8-42A2-AECD-CC58BC49E2DB}">
      <dgm:prSet phldrT="[Text]"/>
      <dgm:spPr/>
      <dgm:t>
        <a:bodyPr/>
        <a:lstStyle/>
        <a:p>
          <a:r>
            <a:rPr lang="en-US" dirty="0" smtClean="0"/>
            <a:t>Market prices for similar assets</a:t>
          </a:r>
          <a:endParaRPr lang="fil-PH" dirty="0"/>
        </a:p>
      </dgm:t>
    </dgm:pt>
    <dgm:pt modelId="{15D6910B-A041-4AD0-B5F9-C4FDDECCCE4E}" type="parTrans" cxnId="{11768EE1-F75B-4D39-ADF8-C03B0279507D}">
      <dgm:prSet/>
      <dgm:spPr/>
      <dgm:t>
        <a:bodyPr/>
        <a:lstStyle/>
        <a:p>
          <a:endParaRPr lang="fil-PH"/>
        </a:p>
      </dgm:t>
    </dgm:pt>
    <dgm:pt modelId="{9FA6DB54-E9F2-48CC-A278-1F231863D544}" type="sibTrans" cxnId="{11768EE1-F75B-4D39-ADF8-C03B0279507D}">
      <dgm:prSet/>
      <dgm:spPr/>
      <dgm:t>
        <a:bodyPr/>
        <a:lstStyle/>
        <a:p>
          <a:endParaRPr lang="fil-PH"/>
        </a:p>
      </dgm:t>
    </dgm:pt>
    <dgm:pt modelId="{1D7C75FE-3EAF-4F52-94D6-C48EEF89EAF5}">
      <dgm:prSet phldrT="[Text]"/>
      <dgm:spPr/>
      <dgm:t>
        <a:bodyPr/>
        <a:lstStyle/>
        <a:p>
          <a:r>
            <a:rPr lang="fil-PH" dirty="0" smtClean="0"/>
            <a:t>3.</a:t>
          </a:r>
          <a:endParaRPr lang="fil-PH" dirty="0"/>
        </a:p>
      </dgm:t>
    </dgm:pt>
    <dgm:pt modelId="{68F19E93-993D-46B2-B1B4-A90609C382A3}" type="parTrans" cxnId="{57FB5897-62E6-4240-AF67-6B3240A2BB2D}">
      <dgm:prSet/>
      <dgm:spPr/>
      <dgm:t>
        <a:bodyPr/>
        <a:lstStyle/>
        <a:p>
          <a:endParaRPr lang="fil-PH"/>
        </a:p>
      </dgm:t>
    </dgm:pt>
    <dgm:pt modelId="{BA21BBB9-8A58-4353-B01A-9EAE5EC693CF}" type="sibTrans" cxnId="{57FB5897-62E6-4240-AF67-6B3240A2BB2D}">
      <dgm:prSet/>
      <dgm:spPr/>
      <dgm:t>
        <a:bodyPr/>
        <a:lstStyle/>
        <a:p>
          <a:endParaRPr lang="fil-PH"/>
        </a:p>
      </dgm:t>
    </dgm:pt>
    <dgm:pt modelId="{CDEFB351-BE50-486A-B8F3-092939676192}">
      <dgm:prSet phldrT="[Text]"/>
      <dgm:spPr/>
      <dgm:t>
        <a:bodyPr/>
        <a:lstStyle/>
        <a:p>
          <a:r>
            <a:rPr lang="fil-PH" dirty="0" smtClean="0"/>
            <a:t>Sector benchmarks</a:t>
          </a:r>
          <a:endParaRPr lang="fil-PH" dirty="0"/>
        </a:p>
      </dgm:t>
    </dgm:pt>
    <dgm:pt modelId="{C8CB9DE9-8762-4AB6-B4AE-23E31FEFE446}" type="parTrans" cxnId="{61B4EF3A-2FBF-4DB0-B3B4-8A010BCA2188}">
      <dgm:prSet/>
      <dgm:spPr/>
      <dgm:t>
        <a:bodyPr/>
        <a:lstStyle/>
        <a:p>
          <a:endParaRPr lang="fil-PH"/>
        </a:p>
      </dgm:t>
    </dgm:pt>
    <dgm:pt modelId="{E745E3BB-DFC1-47E3-85A8-1311F4E07FA7}" type="sibTrans" cxnId="{61B4EF3A-2FBF-4DB0-B3B4-8A010BCA2188}">
      <dgm:prSet/>
      <dgm:spPr/>
      <dgm:t>
        <a:bodyPr/>
        <a:lstStyle/>
        <a:p>
          <a:endParaRPr lang="fil-PH"/>
        </a:p>
      </dgm:t>
    </dgm:pt>
    <dgm:pt modelId="{26A57C5A-4016-40AC-BF45-E647BAFED58A}" type="pres">
      <dgm:prSet presAssocID="{556B4E19-1FEE-42A4-9C6A-483136136788}" presName="linearFlow" presStyleCnt="0">
        <dgm:presLayoutVars>
          <dgm:dir/>
          <dgm:animLvl val="lvl"/>
          <dgm:resizeHandles val="exact"/>
        </dgm:presLayoutVars>
      </dgm:prSet>
      <dgm:spPr/>
      <dgm:t>
        <a:bodyPr/>
        <a:lstStyle/>
        <a:p>
          <a:endParaRPr lang="fil-PH"/>
        </a:p>
      </dgm:t>
    </dgm:pt>
    <dgm:pt modelId="{65357502-2B5F-48BA-9E2A-F89F432980D4}" type="pres">
      <dgm:prSet presAssocID="{0D7001ED-2512-458E-9D9E-97DE24BAF395}" presName="composite" presStyleCnt="0"/>
      <dgm:spPr/>
    </dgm:pt>
    <dgm:pt modelId="{6E45B7EC-252C-4905-BD29-5A8621F1B299}" type="pres">
      <dgm:prSet presAssocID="{0D7001ED-2512-458E-9D9E-97DE24BAF395}" presName="parentText" presStyleLbl="alignNode1" presStyleIdx="0" presStyleCnt="3">
        <dgm:presLayoutVars>
          <dgm:chMax val="1"/>
          <dgm:bulletEnabled val="1"/>
        </dgm:presLayoutVars>
      </dgm:prSet>
      <dgm:spPr/>
      <dgm:t>
        <a:bodyPr/>
        <a:lstStyle/>
        <a:p>
          <a:endParaRPr lang="fil-PH"/>
        </a:p>
      </dgm:t>
    </dgm:pt>
    <dgm:pt modelId="{EA053850-EA80-46FF-BC2F-71F8882A58B6}" type="pres">
      <dgm:prSet presAssocID="{0D7001ED-2512-458E-9D9E-97DE24BAF395}" presName="descendantText" presStyleLbl="alignAcc1" presStyleIdx="0" presStyleCnt="3">
        <dgm:presLayoutVars>
          <dgm:bulletEnabled val="1"/>
        </dgm:presLayoutVars>
      </dgm:prSet>
      <dgm:spPr/>
      <dgm:t>
        <a:bodyPr/>
        <a:lstStyle/>
        <a:p>
          <a:endParaRPr lang="fil-PH"/>
        </a:p>
      </dgm:t>
    </dgm:pt>
    <dgm:pt modelId="{20A16B27-481D-463E-A363-BE257267E83D}" type="pres">
      <dgm:prSet presAssocID="{81693522-C3D5-43D9-9BFA-B4C0CBF3FA20}" presName="sp" presStyleCnt="0"/>
      <dgm:spPr/>
    </dgm:pt>
    <dgm:pt modelId="{3278CC6A-C364-494D-B40C-18BD66AB8BDA}" type="pres">
      <dgm:prSet presAssocID="{44AFD582-1504-4E0F-959F-BC03FAE9EBFC}" presName="composite" presStyleCnt="0"/>
      <dgm:spPr/>
    </dgm:pt>
    <dgm:pt modelId="{66BF1F47-F476-4C0C-854E-AE5681B2B8B9}" type="pres">
      <dgm:prSet presAssocID="{44AFD582-1504-4E0F-959F-BC03FAE9EBFC}" presName="parentText" presStyleLbl="alignNode1" presStyleIdx="1" presStyleCnt="3">
        <dgm:presLayoutVars>
          <dgm:chMax val="1"/>
          <dgm:bulletEnabled val="1"/>
        </dgm:presLayoutVars>
      </dgm:prSet>
      <dgm:spPr/>
      <dgm:t>
        <a:bodyPr/>
        <a:lstStyle/>
        <a:p>
          <a:endParaRPr lang="fil-PH"/>
        </a:p>
      </dgm:t>
    </dgm:pt>
    <dgm:pt modelId="{2C3D8A74-2A0D-4BD2-BA59-60C42B66D59D}" type="pres">
      <dgm:prSet presAssocID="{44AFD582-1504-4E0F-959F-BC03FAE9EBFC}" presName="descendantText" presStyleLbl="alignAcc1" presStyleIdx="1" presStyleCnt="3">
        <dgm:presLayoutVars>
          <dgm:bulletEnabled val="1"/>
        </dgm:presLayoutVars>
      </dgm:prSet>
      <dgm:spPr/>
      <dgm:t>
        <a:bodyPr/>
        <a:lstStyle/>
        <a:p>
          <a:endParaRPr lang="fil-PH"/>
        </a:p>
      </dgm:t>
    </dgm:pt>
    <dgm:pt modelId="{026DB63C-DEA3-488C-96C8-0CEDD8F0A687}" type="pres">
      <dgm:prSet presAssocID="{3E660C15-CE65-4A53-B468-3BA679946829}" presName="sp" presStyleCnt="0"/>
      <dgm:spPr/>
    </dgm:pt>
    <dgm:pt modelId="{F6B3ADF8-A9B7-4990-9BC2-E93C72FF7FCD}" type="pres">
      <dgm:prSet presAssocID="{1D7C75FE-3EAF-4F52-94D6-C48EEF89EAF5}" presName="composite" presStyleCnt="0"/>
      <dgm:spPr/>
    </dgm:pt>
    <dgm:pt modelId="{F959E3F9-1927-4E9A-A8E3-3A0D6C4E2960}" type="pres">
      <dgm:prSet presAssocID="{1D7C75FE-3EAF-4F52-94D6-C48EEF89EAF5}" presName="parentText" presStyleLbl="alignNode1" presStyleIdx="2" presStyleCnt="3">
        <dgm:presLayoutVars>
          <dgm:chMax val="1"/>
          <dgm:bulletEnabled val="1"/>
        </dgm:presLayoutVars>
      </dgm:prSet>
      <dgm:spPr/>
      <dgm:t>
        <a:bodyPr/>
        <a:lstStyle/>
        <a:p>
          <a:endParaRPr lang="fil-PH"/>
        </a:p>
      </dgm:t>
    </dgm:pt>
    <dgm:pt modelId="{1C60E93D-3DD3-4D97-9A64-858B9C026FE7}" type="pres">
      <dgm:prSet presAssocID="{1D7C75FE-3EAF-4F52-94D6-C48EEF89EAF5}" presName="descendantText" presStyleLbl="alignAcc1" presStyleIdx="2" presStyleCnt="3">
        <dgm:presLayoutVars>
          <dgm:bulletEnabled val="1"/>
        </dgm:presLayoutVars>
      </dgm:prSet>
      <dgm:spPr/>
      <dgm:t>
        <a:bodyPr/>
        <a:lstStyle/>
        <a:p>
          <a:endParaRPr lang="fil-PH"/>
        </a:p>
      </dgm:t>
    </dgm:pt>
  </dgm:ptLst>
  <dgm:cxnLst>
    <dgm:cxn modelId="{CDBDCE5D-7283-49E3-A3DA-22875D69AFF3}" type="presOf" srcId="{44AFD582-1504-4E0F-959F-BC03FAE9EBFC}" destId="{66BF1F47-F476-4C0C-854E-AE5681B2B8B9}" srcOrd="0" destOrd="0" presId="urn:microsoft.com/office/officeart/2005/8/layout/chevron2"/>
    <dgm:cxn modelId="{61829884-F845-4241-B051-0C587E287C4F}" type="presOf" srcId="{135F189E-CC16-4627-BF4E-0ABB867FE269}" destId="{EA053850-EA80-46FF-BC2F-71F8882A58B6}" srcOrd="0" destOrd="0" presId="urn:microsoft.com/office/officeart/2005/8/layout/chevron2"/>
    <dgm:cxn modelId="{C4E8C100-B83F-43E2-90B6-054B3724E128}" type="presOf" srcId="{0D7001ED-2512-458E-9D9E-97DE24BAF395}" destId="{6E45B7EC-252C-4905-BD29-5A8621F1B299}" srcOrd="0" destOrd="0" presId="urn:microsoft.com/office/officeart/2005/8/layout/chevron2"/>
    <dgm:cxn modelId="{395EBB79-896B-4906-A5AD-F51FB42C8BD9}" srcId="{556B4E19-1FEE-42A4-9C6A-483136136788}" destId="{44AFD582-1504-4E0F-959F-BC03FAE9EBFC}" srcOrd="1" destOrd="0" parTransId="{31FE610A-0FA9-4E9D-93EB-C6C201F8005A}" sibTransId="{3E660C15-CE65-4A53-B468-3BA679946829}"/>
    <dgm:cxn modelId="{B8B926B4-FAA5-44DB-8EA9-DB0587E5F7B5}" type="presOf" srcId="{1D7C75FE-3EAF-4F52-94D6-C48EEF89EAF5}" destId="{F959E3F9-1927-4E9A-A8E3-3A0D6C4E2960}" srcOrd="0" destOrd="0" presId="urn:microsoft.com/office/officeart/2005/8/layout/chevron2"/>
    <dgm:cxn modelId="{11768EE1-F75B-4D39-ADF8-C03B0279507D}" srcId="{44AFD582-1504-4E0F-959F-BC03FAE9EBFC}" destId="{9165B1A6-0AD8-42A2-AECD-CC58BC49E2DB}" srcOrd="0" destOrd="0" parTransId="{15D6910B-A041-4AD0-B5F9-C4FDDECCCE4E}" sibTransId="{9FA6DB54-E9F2-48CC-A278-1F231863D544}"/>
    <dgm:cxn modelId="{57FB5897-62E6-4240-AF67-6B3240A2BB2D}" srcId="{556B4E19-1FEE-42A4-9C6A-483136136788}" destId="{1D7C75FE-3EAF-4F52-94D6-C48EEF89EAF5}" srcOrd="2" destOrd="0" parTransId="{68F19E93-993D-46B2-B1B4-A90609C382A3}" sibTransId="{BA21BBB9-8A58-4353-B01A-9EAE5EC693CF}"/>
    <dgm:cxn modelId="{0BFE20F4-1236-4E3A-ACDB-0491D1F7FA30}" srcId="{556B4E19-1FEE-42A4-9C6A-483136136788}" destId="{0D7001ED-2512-458E-9D9E-97DE24BAF395}" srcOrd="0" destOrd="0" parTransId="{4C8B795F-DBCB-4CA4-9BBC-F739BC25E157}" sibTransId="{81693522-C3D5-43D9-9BFA-B4C0CBF3FA20}"/>
    <dgm:cxn modelId="{7E65B6B8-B841-4745-8E83-FD60C475182B}" type="presOf" srcId="{CDEFB351-BE50-486A-B8F3-092939676192}" destId="{1C60E93D-3DD3-4D97-9A64-858B9C026FE7}" srcOrd="0" destOrd="0" presId="urn:microsoft.com/office/officeart/2005/8/layout/chevron2"/>
    <dgm:cxn modelId="{0623F8E3-299C-4D1E-8641-E2B041E0735A}" srcId="{0D7001ED-2512-458E-9D9E-97DE24BAF395}" destId="{135F189E-CC16-4627-BF4E-0ABB867FE269}" srcOrd="0" destOrd="0" parTransId="{7B67FCC7-DEDA-42F9-ACAC-3EDBBFBB1287}" sibTransId="{8497DC51-DEB3-48D2-8982-306DF4F148A3}"/>
    <dgm:cxn modelId="{B7B63311-5D39-462E-9AD6-E59294D12987}" type="presOf" srcId="{9165B1A6-0AD8-42A2-AECD-CC58BC49E2DB}" destId="{2C3D8A74-2A0D-4BD2-BA59-60C42B66D59D}" srcOrd="0" destOrd="0" presId="urn:microsoft.com/office/officeart/2005/8/layout/chevron2"/>
    <dgm:cxn modelId="{61B4EF3A-2FBF-4DB0-B3B4-8A010BCA2188}" srcId="{1D7C75FE-3EAF-4F52-94D6-C48EEF89EAF5}" destId="{CDEFB351-BE50-486A-B8F3-092939676192}" srcOrd="0" destOrd="0" parTransId="{C8CB9DE9-8762-4AB6-B4AE-23E31FEFE446}" sibTransId="{E745E3BB-DFC1-47E3-85A8-1311F4E07FA7}"/>
    <dgm:cxn modelId="{4FA11446-EC74-407D-9011-574972BC68B4}" type="presOf" srcId="{556B4E19-1FEE-42A4-9C6A-483136136788}" destId="{26A57C5A-4016-40AC-BF45-E647BAFED58A}" srcOrd="0" destOrd="0" presId="urn:microsoft.com/office/officeart/2005/8/layout/chevron2"/>
    <dgm:cxn modelId="{723D847D-F918-4AAC-925A-6F57FE1B8FA0}" type="presParOf" srcId="{26A57C5A-4016-40AC-BF45-E647BAFED58A}" destId="{65357502-2B5F-48BA-9E2A-F89F432980D4}" srcOrd="0" destOrd="0" presId="urn:microsoft.com/office/officeart/2005/8/layout/chevron2"/>
    <dgm:cxn modelId="{8836440C-41BD-4BAB-89C5-DB9055F1BF09}" type="presParOf" srcId="{65357502-2B5F-48BA-9E2A-F89F432980D4}" destId="{6E45B7EC-252C-4905-BD29-5A8621F1B299}" srcOrd="0" destOrd="0" presId="urn:microsoft.com/office/officeart/2005/8/layout/chevron2"/>
    <dgm:cxn modelId="{61A84016-0D13-4B20-83B5-CCF4F9B5A3A5}" type="presParOf" srcId="{65357502-2B5F-48BA-9E2A-F89F432980D4}" destId="{EA053850-EA80-46FF-BC2F-71F8882A58B6}" srcOrd="1" destOrd="0" presId="urn:microsoft.com/office/officeart/2005/8/layout/chevron2"/>
    <dgm:cxn modelId="{21FC7BB7-40C2-4B82-95D2-E578BD0313E0}" type="presParOf" srcId="{26A57C5A-4016-40AC-BF45-E647BAFED58A}" destId="{20A16B27-481D-463E-A363-BE257267E83D}" srcOrd="1" destOrd="0" presId="urn:microsoft.com/office/officeart/2005/8/layout/chevron2"/>
    <dgm:cxn modelId="{F9140FA3-2971-4EB8-B6B6-446E9450D97E}" type="presParOf" srcId="{26A57C5A-4016-40AC-BF45-E647BAFED58A}" destId="{3278CC6A-C364-494D-B40C-18BD66AB8BDA}" srcOrd="2" destOrd="0" presId="urn:microsoft.com/office/officeart/2005/8/layout/chevron2"/>
    <dgm:cxn modelId="{0701179C-B55D-4620-A953-AA7ADD52E71F}" type="presParOf" srcId="{3278CC6A-C364-494D-B40C-18BD66AB8BDA}" destId="{66BF1F47-F476-4C0C-854E-AE5681B2B8B9}" srcOrd="0" destOrd="0" presId="urn:microsoft.com/office/officeart/2005/8/layout/chevron2"/>
    <dgm:cxn modelId="{3B2981B8-642E-4806-B96B-9DC6520E87DC}" type="presParOf" srcId="{3278CC6A-C364-494D-B40C-18BD66AB8BDA}" destId="{2C3D8A74-2A0D-4BD2-BA59-60C42B66D59D}" srcOrd="1" destOrd="0" presId="urn:microsoft.com/office/officeart/2005/8/layout/chevron2"/>
    <dgm:cxn modelId="{82FF2E2D-5CCA-4D7F-870D-07C51D5290B9}" type="presParOf" srcId="{26A57C5A-4016-40AC-BF45-E647BAFED58A}" destId="{026DB63C-DEA3-488C-96C8-0CEDD8F0A687}" srcOrd="3" destOrd="0" presId="urn:microsoft.com/office/officeart/2005/8/layout/chevron2"/>
    <dgm:cxn modelId="{17D8B0C7-DA77-47DF-BB89-86116B0EDB46}" type="presParOf" srcId="{26A57C5A-4016-40AC-BF45-E647BAFED58A}" destId="{F6B3ADF8-A9B7-4990-9BC2-E93C72FF7FCD}" srcOrd="4" destOrd="0" presId="urn:microsoft.com/office/officeart/2005/8/layout/chevron2"/>
    <dgm:cxn modelId="{A37D5086-4F18-4E4D-A133-70B6E3D7CE0A}" type="presParOf" srcId="{F6B3ADF8-A9B7-4990-9BC2-E93C72FF7FCD}" destId="{F959E3F9-1927-4E9A-A8E3-3A0D6C4E2960}" srcOrd="0" destOrd="0" presId="urn:microsoft.com/office/officeart/2005/8/layout/chevron2"/>
    <dgm:cxn modelId="{F514BD0E-BC32-4742-A0A0-48A92FB14725}" type="presParOf" srcId="{F6B3ADF8-A9B7-4990-9BC2-E93C72FF7FCD}" destId="{1C60E93D-3DD3-4D97-9A64-858B9C026FE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AA097DF-01DE-4D18-ABC9-A3CA4A6D0B4A}" type="doc">
      <dgm:prSet loTypeId="urn:microsoft.com/office/officeart/2005/8/layout/vList2" loCatId="list" qsTypeId="urn:microsoft.com/office/officeart/2005/8/quickstyle/3d2#5" qsCatId="3D" csTypeId="urn:microsoft.com/office/officeart/2005/8/colors/accent1_1" csCatId="accent1" phldr="1"/>
      <dgm:spPr/>
      <dgm:t>
        <a:bodyPr/>
        <a:lstStyle/>
        <a:p>
          <a:endParaRPr lang="fil-PH"/>
        </a:p>
      </dgm:t>
    </dgm:pt>
    <dgm:pt modelId="{50CE4F17-7856-4D6A-8C6B-27015FE83B27}">
      <dgm:prSet phldrT="[Text]" custT="1">
        <dgm:style>
          <a:lnRef idx="2">
            <a:schemeClr val="accent5"/>
          </a:lnRef>
          <a:fillRef idx="1">
            <a:schemeClr val="lt1"/>
          </a:fillRef>
          <a:effectRef idx="0">
            <a:schemeClr val="accent5"/>
          </a:effectRef>
          <a:fontRef idx="minor">
            <a:schemeClr val="dk1"/>
          </a:fontRef>
        </dgm:style>
      </dgm:prSet>
      <dgm:spPr/>
      <dgm:t>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fil-PH" sz="2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School report card (src)</a:t>
          </a:r>
          <a:endParaRPr lang="fil-PH" sz="2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dgm:t>
    </dgm:pt>
    <dgm:pt modelId="{C105EB63-FC3B-4014-9555-058A704B86CD}" type="parTrans" cxnId="{21045059-FE67-4B9B-9DED-94BC55AE429E}">
      <dgm:prSet/>
      <dgm:spPr/>
      <dgm:t>
        <a:bodyPr/>
        <a:lstStyle/>
        <a:p>
          <a:endParaRPr lang="fil-PH"/>
        </a:p>
      </dgm:t>
    </dgm:pt>
    <dgm:pt modelId="{4665D561-13C3-4618-9804-8B2DB2BF05BA}" type="sibTrans" cxnId="{21045059-FE67-4B9B-9DED-94BC55AE429E}">
      <dgm:prSet/>
      <dgm:spPr/>
      <dgm:t>
        <a:bodyPr/>
        <a:lstStyle/>
        <a:p>
          <a:endParaRPr lang="fil-PH"/>
        </a:p>
      </dgm:t>
    </dgm:pt>
    <dgm:pt modelId="{F7256F32-E780-4D9E-B260-C08E9D9F9DDA}">
      <dgm:prSet phldrT="[Text]" custT="1"/>
      <dgm:spPr/>
      <dgm:t>
        <a:bodyPr/>
        <a:lstStyle/>
        <a:p>
          <a:pPr algn="just"/>
          <a:r>
            <a:rPr lang="fil-PH" sz="3200" dirty="0" smtClean="0"/>
            <a:t>SRC is the main document that is prepared to show information on accomplishments and financial resources</a:t>
          </a:r>
          <a:endParaRPr lang="fil-PH" sz="3200" dirty="0"/>
        </a:p>
      </dgm:t>
    </dgm:pt>
    <dgm:pt modelId="{0F95B832-0AF5-4633-A61C-045395BB26EC}" type="sibTrans" cxnId="{8A00A73E-D985-4A3E-85A8-3FF1B9C18DF4}">
      <dgm:prSet/>
      <dgm:spPr/>
      <dgm:t>
        <a:bodyPr/>
        <a:lstStyle/>
        <a:p>
          <a:endParaRPr lang="fil-PH"/>
        </a:p>
      </dgm:t>
    </dgm:pt>
    <dgm:pt modelId="{BB6323DA-99DF-472E-A909-063400063C61}" type="parTrans" cxnId="{8A00A73E-D985-4A3E-85A8-3FF1B9C18DF4}">
      <dgm:prSet/>
      <dgm:spPr/>
      <dgm:t>
        <a:bodyPr/>
        <a:lstStyle/>
        <a:p>
          <a:endParaRPr lang="fil-PH"/>
        </a:p>
      </dgm:t>
    </dgm:pt>
    <dgm:pt modelId="{89A6C625-766D-4413-A6ED-594640561833}">
      <dgm:prSet phldrT="[Text]" custT="1"/>
      <dgm:spPr/>
      <dgm:t>
        <a:bodyPr/>
        <a:lstStyle/>
        <a:p>
          <a:pPr algn="just"/>
          <a:endParaRPr lang="fil-PH" sz="2400" dirty="0"/>
        </a:p>
      </dgm:t>
    </dgm:pt>
    <dgm:pt modelId="{3B150846-6155-46B1-B844-1AD089E8DC7D}" type="sibTrans" cxnId="{209A3E97-38F9-429C-99A2-4DB211E6D297}">
      <dgm:prSet/>
      <dgm:spPr/>
      <dgm:t>
        <a:bodyPr/>
        <a:lstStyle/>
        <a:p>
          <a:endParaRPr lang="fil-PH"/>
        </a:p>
      </dgm:t>
    </dgm:pt>
    <dgm:pt modelId="{FE6A48E2-CCF5-4E36-8332-F70EEDBD5C34}" type="parTrans" cxnId="{209A3E97-38F9-429C-99A2-4DB211E6D297}">
      <dgm:prSet/>
      <dgm:spPr/>
      <dgm:t>
        <a:bodyPr/>
        <a:lstStyle/>
        <a:p>
          <a:endParaRPr lang="fil-PH"/>
        </a:p>
      </dgm:t>
    </dgm:pt>
    <dgm:pt modelId="{D4EE40E4-0864-4607-B1E8-B10EA49B7AC4}" type="pres">
      <dgm:prSet presAssocID="{4AA097DF-01DE-4D18-ABC9-A3CA4A6D0B4A}" presName="linear" presStyleCnt="0">
        <dgm:presLayoutVars>
          <dgm:animLvl val="lvl"/>
          <dgm:resizeHandles val="exact"/>
        </dgm:presLayoutVars>
      </dgm:prSet>
      <dgm:spPr/>
      <dgm:t>
        <a:bodyPr/>
        <a:lstStyle/>
        <a:p>
          <a:endParaRPr lang="fil-PH"/>
        </a:p>
      </dgm:t>
    </dgm:pt>
    <dgm:pt modelId="{0004A3E9-1D3F-46D6-BD50-D3EA52E7C131}" type="pres">
      <dgm:prSet presAssocID="{50CE4F17-7856-4D6A-8C6B-27015FE83B27}" presName="parentText" presStyleLbl="node1" presStyleIdx="0" presStyleCnt="1" custScaleY="84069" custLinFactNeighborX="1869" custLinFactNeighborY="-53283">
        <dgm:presLayoutVars>
          <dgm:chMax val="0"/>
          <dgm:bulletEnabled val="1"/>
        </dgm:presLayoutVars>
      </dgm:prSet>
      <dgm:spPr/>
      <dgm:t>
        <a:bodyPr/>
        <a:lstStyle/>
        <a:p>
          <a:endParaRPr lang="fil-PH"/>
        </a:p>
      </dgm:t>
    </dgm:pt>
    <dgm:pt modelId="{84D343B9-E580-499D-879B-9F7D6EA7AA68}" type="pres">
      <dgm:prSet presAssocID="{50CE4F17-7856-4D6A-8C6B-27015FE83B27}" presName="childText" presStyleLbl="revTx" presStyleIdx="0" presStyleCnt="1" custScaleY="17540" custLinFactNeighborY="-81845">
        <dgm:presLayoutVars>
          <dgm:bulletEnabled val="1"/>
        </dgm:presLayoutVars>
      </dgm:prSet>
      <dgm:spPr/>
      <dgm:t>
        <a:bodyPr/>
        <a:lstStyle/>
        <a:p>
          <a:endParaRPr lang="fil-PH"/>
        </a:p>
      </dgm:t>
    </dgm:pt>
  </dgm:ptLst>
  <dgm:cxnLst>
    <dgm:cxn modelId="{8D846304-C6C3-4EF8-A979-93D767A7B603}" type="presOf" srcId="{89A6C625-766D-4413-A6ED-594640561833}" destId="{84D343B9-E580-499D-879B-9F7D6EA7AA68}" srcOrd="0" destOrd="0" presId="urn:microsoft.com/office/officeart/2005/8/layout/vList2"/>
    <dgm:cxn modelId="{8A00A73E-D985-4A3E-85A8-3FF1B9C18DF4}" srcId="{50CE4F17-7856-4D6A-8C6B-27015FE83B27}" destId="{F7256F32-E780-4D9E-B260-C08E9D9F9DDA}" srcOrd="1" destOrd="0" parTransId="{BB6323DA-99DF-472E-A909-063400063C61}" sibTransId="{0F95B832-0AF5-4633-A61C-045395BB26EC}"/>
    <dgm:cxn modelId="{A8910626-D202-4A2E-B198-8BFAF7BB18E1}" type="presOf" srcId="{50CE4F17-7856-4D6A-8C6B-27015FE83B27}" destId="{0004A3E9-1D3F-46D6-BD50-D3EA52E7C131}" srcOrd="0" destOrd="0" presId="urn:microsoft.com/office/officeart/2005/8/layout/vList2"/>
    <dgm:cxn modelId="{21045059-FE67-4B9B-9DED-94BC55AE429E}" srcId="{4AA097DF-01DE-4D18-ABC9-A3CA4A6D0B4A}" destId="{50CE4F17-7856-4D6A-8C6B-27015FE83B27}" srcOrd="0" destOrd="0" parTransId="{C105EB63-FC3B-4014-9555-058A704B86CD}" sibTransId="{4665D561-13C3-4618-9804-8B2DB2BF05BA}"/>
    <dgm:cxn modelId="{209A3E97-38F9-429C-99A2-4DB211E6D297}" srcId="{50CE4F17-7856-4D6A-8C6B-27015FE83B27}" destId="{89A6C625-766D-4413-A6ED-594640561833}" srcOrd="0" destOrd="0" parTransId="{FE6A48E2-CCF5-4E36-8332-F70EEDBD5C34}" sibTransId="{3B150846-6155-46B1-B844-1AD089E8DC7D}"/>
    <dgm:cxn modelId="{A6131C20-B1EF-41AE-8A87-6C44C02D085D}" type="presOf" srcId="{4AA097DF-01DE-4D18-ABC9-A3CA4A6D0B4A}" destId="{D4EE40E4-0864-4607-B1E8-B10EA49B7AC4}" srcOrd="0" destOrd="0" presId="urn:microsoft.com/office/officeart/2005/8/layout/vList2"/>
    <dgm:cxn modelId="{0B6E3EE2-8F2D-4E9E-A5DE-FAE602B7DF3C}" type="presOf" srcId="{F7256F32-E780-4D9E-B260-C08E9D9F9DDA}" destId="{84D343B9-E580-499D-879B-9F7D6EA7AA68}" srcOrd="0" destOrd="1" presId="urn:microsoft.com/office/officeart/2005/8/layout/vList2"/>
    <dgm:cxn modelId="{E3A37EDD-8222-498E-A39F-BE72AE40DD50}" type="presParOf" srcId="{D4EE40E4-0864-4607-B1E8-B10EA49B7AC4}" destId="{0004A3E9-1D3F-46D6-BD50-D3EA52E7C131}" srcOrd="0" destOrd="0" presId="urn:microsoft.com/office/officeart/2005/8/layout/vList2"/>
    <dgm:cxn modelId="{AB832BE6-1299-4B9E-9ED9-966713FF44F2}" type="presParOf" srcId="{D4EE40E4-0864-4607-B1E8-B10EA49B7AC4}" destId="{84D343B9-E580-499D-879B-9F7D6EA7AA6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857B8A5-FED7-4EE3-BD26-295A232C1FE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fil-PH"/>
        </a:p>
      </dgm:t>
    </dgm:pt>
    <dgm:pt modelId="{22153391-D8D6-4B7F-B5D4-D398477670E5}">
      <dgm:prSet phldrT="[Text]"/>
      <dgm:spPr/>
      <dgm:t>
        <a:bodyPr/>
        <a:lstStyle/>
        <a:p>
          <a:pPr algn="just"/>
          <a:r>
            <a:rPr lang="fil-PH" dirty="0" smtClean="0"/>
            <a:t>The SRC is a document to communicate to all school stakeholders the status of the school and the conditions under which it operates.</a:t>
          </a:r>
          <a:endParaRPr lang="fil-PH" dirty="0"/>
        </a:p>
      </dgm:t>
    </dgm:pt>
    <dgm:pt modelId="{BCC860A9-1668-4A0B-92B2-A467FDC41E02}" type="parTrans" cxnId="{179BD6C1-0E48-48FE-A79A-FE07192F9A0C}">
      <dgm:prSet/>
      <dgm:spPr/>
      <dgm:t>
        <a:bodyPr/>
        <a:lstStyle/>
        <a:p>
          <a:endParaRPr lang="fil-PH"/>
        </a:p>
      </dgm:t>
    </dgm:pt>
    <dgm:pt modelId="{F4AEA05F-EBD4-42C1-9FC4-3773978FFDA0}" type="sibTrans" cxnId="{179BD6C1-0E48-48FE-A79A-FE07192F9A0C}">
      <dgm:prSet/>
      <dgm:spPr/>
      <dgm:t>
        <a:bodyPr/>
        <a:lstStyle/>
        <a:p>
          <a:endParaRPr lang="fil-PH"/>
        </a:p>
      </dgm:t>
    </dgm:pt>
    <dgm:pt modelId="{760C2BEB-8782-4BFE-87E3-D1E3E9F4D6E1}">
      <dgm:prSet phldrT="[Text]"/>
      <dgm:spPr/>
      <dgm:t>
        <a:bodyPr/>
        <a:lstStyle/>
        <a:p>
          <a:r>
            <a:rPr lang="fil-PH" dirty="0" smtClean="0"/>
            <a:t>2</a:t>
          </a:r>
          <a:endParaRPr lang="fil-PH" dirty="0"/>
        </a:p>
      </dgm:t>
    </dgm:pt>
    <dgm:pt modelId="{3572CC3A-9FF5-4D2C-A7AB-F9F321B03C55}" type="parTrans" cxnId="{F0540B88-6E24-4E00-A726-B63D611A007B}">
      <dgm:prSet/>
      <dgm:spPr/>
      <dgm:t>
        <a:bodyPr/>
        <a:lstStyle/>
        <a:p>
          <a:endParaRPr lang="fil-PH"/>
        </a:p>
      </dgm:t>
    </dgm:pt>
    <dgm:pt modelId="{5D1C08DA-9FCD-45D6-A7B1-F8215EB494C5}" type="sibTrans" cxnId="{F0540B88-6E24-4E00-A726-B63D611A007B}">
      <dgm:prSet/>
      <dgm:spPr/>
      <dgm:t>
        <a:bodyPr/>
        <a:lstStyle/>
        <a:p>
          <a:endParaRPr lang="fil-PH"/>
        </a:p>
      </dgm:t>
    </dgm:pt>
    <dgm:pt modelId="{BB2B5223-0FC3-44A2-A338-F83869CF7A18}">
      <dgm:prSet phldrT="[Text]"/>
      <dgm:spPr/>
      <dgm:t>
        <a:bodyPr/>
        <a:lstStyle/>
        <a:p>
          <a:pPr algn="just"/>
          <a:r>
            <a:rPr lang="fil-PH" dirty="0" smtClean="0"/>
            <a:t>It is meant to encourage more participation in terms of support that may be given by stakeholders in whatever form as well as acknowldege that which they have already given</a:t>
          </a:r>
          <a:endParaRPr lang="fil-PH" dirty="0"/>
        </a:p>
      </dgm:t>
    </dgm:pt>
    <dgm:pt modelId="{1F6FAED3-A23B-45B9-A83B-5610BE6E867B}" type="parTrans" cxnId="{293F615B-2C63-4B1A-A665-592918C253E2}">
      <dgm:prSet/>
      <dgm:spPr/>
      <dgm:t>
        <a:bodyPr/>
        <a:lstStyle/>
        <a:p>
          <a:endParaRPr lang="fil-PH"/>
        </a:p>
      </dgm:t>
    </dgm:pt>
    <dgm:pt modelId="{5D01F2A2-D67D-479F-AEEB-BAB51C2B43BF}" type="sibTrans" cxnId="{293F615B-2C63-4B1A-A665-592918C253E2}">
      <dgm:prSet/>
      <dgm:spPr/>
      <dgm:t>
        <a:bodyPr/>
        <a:lstStyle/>
        <a:p>
          <a:endParaRPr lang="fil-PH"/>
        </a:p>
      </dgm:t>
    </dgm:pt>
    <dgm:pt modelId="{A1AA2CC8-EACA-4A33-8BCD-3D1E6BF46F15}">
      <dgm:prSet phldrT="[Text]"/>
      <dgm:spPr/>
      <dgm:t>
        <a:bodyPr/>
        <a:lstStyle/>
        <a:p>
          <a:r>
            <a:rPr lang="fil-PH" dirty="0" smtClean="0"/>
            <a:t>1</a:t>
          </a:r>
          <a:endParaRPr lang="fil-PH" dirty="0"/>
        </a:p>
      </dgm:t>
    </dgm:pt>
    <dgm:pt modelId="{272DCF2D-145C-4898-9BBA-029B5E8B38CF}" type="sibTrans" cxnId="{31D72726-A717-4DA0-AF20-F96C3A9A13AB}">
      <dgm:prSet/>
      <dgm:spPr/>
      <dgm:t>
        <a:bodyPr/>
        <a:lstStyle/>
        <a:p>
          <a:endParaRPr lang="fil-PH"/>
        </a:p>
      </dgm:t>
    </dgm:pt>
    <dgm:pt modelId="{00BC9A2C-FF8D-442E-8109-23D62570A066}" type="parTrans" cxnId="{31D72726-A717-4DA0-AF20-F96C3A9A13AB}">
      <dgm:prSet/>
      <dgm:spPr/>
      <dgm:t>
        <a:bodyPr/>
        <a:lstStyle/>
        <a:p>
          <a:endParaRPr lang="fil-PH"/>
        </a:p>
      </dgm:t>
    </dgm:pt>
    <dgm:pt modelId="{AD226F80-93EA-43AC-B49D-B35935380D40}" type="pres">
      <dgm:prSet presAssocID="{C857B8A5-FED7-4EE3-BD26-295A232C1FE8}" presName="linearFlow" presStyleCnt="0">
        <dgm:presLayoutVars>
          <dgm:dir/>
          <dgm:animLvl val="lvl"/>
          <dgm:resizeHandles val="exact"/>
        </dgm:presLayoutVars>
      </dgm:prSet>
      <dgm:spPr/>
      <dgm:t>
        <a:bodyPr/>
        <a:lstStyle/>
        <a:p>
          <a:endParaRPr lang="fil-PH"/>
        </a:p>
      </dgm:t>
    </dgm:pt>
    <dgm:pt modelId="{700C5E5C-129D-44FF-8631-65763CF03F2D}" type="pres">
      <dgm:prSet presAssocID="{A1AA2CC8-EACA-4A33-8BCD-3D1E6BF46F15}" presName="composite" presStyleCnt="0"/>
      <dgm:spPr/>
    </dgm:pt>
    <dgm:pt modelId="{2DDA504E-36CD-4761-A50E-4E692EDAD371}" type="pres">
      <dgm:prSet presAssocID="{A1AA2CC8-EACA-4A33-8BCD-3D1E6BF46F15}" presName="parentText" presStyleLbl="alignNode1" presStyleIdx="0" presStyleCnt="2">
        <dgm:presLayoutVars>
          <dgm:chMax val="1"/>
          <dgm:bulletEnabled val="1"/>
        </dgm:presLayoutVars>
      </dgm:prSet>
      <dgm:spPr/>
      <dgm:t>
        <a:bodyPr/>
        <a:lstStyle/>
        <a:p>
          <a:endParaRPr lang="fil-PH"/>
        </a:p>
      </dgm:t>
    </dgm:pt>
    <dgm:pt modelId="{B468ADBC-21DD-4B8F-8364-F05D035088F2}" type="pres">
      <dgm:prSet presAssocID="{A1AA2CC8-EACA-4A33-8BCD-3D1E6BF46F15}" presName="descendantText" presStyleLbl="alignAcc1" presStyleIdx="0" presStyleCnt="2">
        <dgm:presLayoutVars>
          <dgm:bulletEnabled val="1"/>
        </dgm:presLayoutVars>
      </dgm:prSet>
      <dgm:spPr/>
      <dgm:t>
        <a:bodyPr/>
        <a:lstStyle/>
        <a:p>
          <a:endParaRPr lang="fil-PH"/>
        </a:p>
      </dgm:t>
    </dgm:pt>
    <dgm:pt modelId="{9E0EF131-A0D1-4B56-BECA-241C7B772310}" type="pres">
      <dgm:prSet presAssocID="{272DCF2D-145C-4898-9BBA-029B5E8B38CF}" presName="sp" presStyleCnt="0"/>
      <dgm:spPr/>
    </dgm:pt>
    <dgm:pt modelId="{30AF6ED2-DF5E-4D01-8E70-D7B31DF77C90}" type="pres">
      <dgm:prSet presAssocID="{760C2BEB-8782-4BFE-87E3-D1E3E9F4D6E1}" presName="composite" presStyleCnt="0"/>
      <dgm:spPr/>
    </dgm:pt>
    <dgm:pt modelId="{DFF6F7AA-ADEC-4A02-856F-BC0B252FA721}" type="pres">
      <dgm:prSet presAssocID="{760C2BEB-8782-4BFE-87E3-D1E3E9F4D6E1}" presName="parentText" presStyleLbl="alignNode1" presStyleIdx="1" presStyleCnt="2">
        <dgm:presLayoutVars>
          <dgm:chMax val="1"/>
          <dgm:bulletEnabled val="1"/>
        </dgm:presLayoutVars>
      </dgm:prSet>
      <dgm:spPr/>
      <dgm:t>
        <a:bodyPr/>
        <a:lstStyle/>
        <a:p>
          <a:endParaRPr lang="fil-PH"/>
        </a:p>
      </dgm:t>
    </dgm:pt>
    <dgm:pt modelId="{60A50D85-DC7E-4077-AE0F-243F358593D7}" type="pres">
      <dgm:prSet presAssocID="{760C2BEB-8782-4BFE-87E3-D1E3E9F4D6E1}" presName="descendantText" presStyleLbl="alignAcc1" presStyleIdx="1" presStyleCnt="2">
        <dgm:presLayoutVars>
          <dgm:bulletEnabled val="1"/>
        </dgm:presLayoutVars>
      </dgm:prSet>
      <dgm:spPr/>
      <dgm:t>
        <a:bodyPr/>
        <a:lstStyle/>
        <a:p>
          <a:endParaRPr lang="fil-PH"/>
        </a:p>
      </dgm:t>
    </dgm:pt>
  </dgm:ptLst>
  <dgm:cxnLst>
    <dgm:cxn modelId="{BE6E922E-7C6C-4585-817D-E043E83C8224}" type="presOf" srcId="{A1AA2CC8-EACA-4A33-8BCD-3D1E6BF46F15}" destId="{2DDA504E-36CD-4761-A50E-4E692EDAD371}" srcOrd="0" destOrd="0" presId="urn:microsoft.com/office/officeart/2005/8/layout/chevron2"/>
    <dgm:cxn modelId="{E44C3F69-31D6-4A4A-A6B7-87AF6B87B03B}" type="presOf" srcId="{22153391-D8D6-4B7F-B5D4-D398477670E5}" destId="{B468ADBC-21DD-4B8F-8364-F05D035088F2}" srcOrd="0" destOrd="0" presId="urn:microsoft.com/office/officeart/2005/8/layout/chevron2"/>
    <dgm:cxn modelId="{57C4767C-AA7C-42F6-848B-24EA54FA135C}" type="presOf" srcId="{C857B8A5-FED7-4EE3-BD26-295A232C1FE8}" destId="{AD226F80-93EA-43AC-B49D-B35935380D40}" srcOrd="0" destOrd="0" presId="urn:microsoft.com/office/officeart/2005/8/layout/chevron2"/>
    <dgm:cxn modelId="{F37692C7-173B-4160-99B7-9C5EC9956273}" type="presOf" srcId="{BB2B5223-0FC3-44A2-A338-F83869CF7A18}" destId="{60A50D85-DC7E-4077-AE0F-243F358593D7}" srcOrd="0" destOrd="0" presId="urn:microsoft.com/office/officeart/2005/8/layout/chevron2"/>
    <dgm:cxn modelId="{179BD6C1-0E48-48FE-A79A-FE07192F9A0C}" srcId="{A1AA2CC8-EACA-4A33-8BCD-3D1E6BF46F15}" destId="{22153391-D8D6-4B7F-B5D4-D398477670E5}" srcOrd="0" destOrd="0" parTransId="{BCC860A9-1668-4A0B-92B2-A467FDC41E02}" sibTransId="{F4AEA05F-EBD4-42C1-9FC4-3773978FFDA0}"/>
    <dgm:cxn modelId="{F0540B88-6E24-4E00-A726-B63D611A007B}" srcId="{C857B8A5-FED7-4EE3-BD26-295A232C1FE8}" destId="{760C2BEB-8782-4BFE-87E3-D1E3E9F4D6E1}" srcOrd="1" destOrd="0" parTransId="{3572CC3A-9FF5-4D2C-A7AB-F9F321B03C55}" sibTransId="{5D1C08DA-9FCD-45D6-A7B1-F8215EB494C5}"/>
    <dgm:cxn modelId="{293F615B-2C63-4B1A-A665-592918C253E2}" srcId="{760C2BEB-8782-4BFE-87E3-D1E3E9F4D6E1}" destId="{BB2B5223-0FC3-44A2-A338-F83869CF7A18}" srcOrd="0" destOrd="0" parTransId="{1F6FAED3-A23B-45B9-A83B-5610BE6E867B}" sibTransId="{5D01F2A2-D67D-479F-AEEB-BAB51C2B43BF}"/>
    <dgm:cxn modelId="{C8E881C3-E881-43CA-A6FC-C8969492BBC9}" type="presOf" srcId="{760C2BEB-8782-4BFE-87E3-D1E3E9F4D6E1}" destId="{DFF6F7AA-ADEC-4A02-856F-BC0B252FA721}" srcOrd="0" destOrd="0" presId="urn:microsoft.com/office/officeart/2005/8/layout/chevron2"/>
    <dgm:cxn modelId="{31D72726-A717-4DA0-AF20-F96C3A9A13AB}" srcId="{C857B8A5-FED7-4EE3-BD26-295A232C1FE8}" destId="{A1AA2CC8-EACA-4A33-8BCD-3D1E6BF46F15}" srcOrd="0" destOrd="0" parTransId="{00BC9A2C-FF8D-442E-8109-23D62570A066}" sibTransId="{272DCF2D-145C-4898-9BBA-029B5E8B38CF}"/>
    <dgm:cxn modelId="{DF71B346-31F2-4414-9552-D5569C4E4C97}" type="presParOf" srcId="{AD226F80-93EA-43AC-B49D-B35935380D40}" destId="{700C5E5C-129D-44FF-8631-65763CF03F2D}" srcOrd="0" destOrd="0" presId="urn:microsoft.com/office/officeart/2005/8/layout/chevron2"/>
    <dgm:cxn modelId="{2FC0485A-209A-41AF-994E-49AFB8970159}" type="presParOf" srcId="{700C5E5C-129D-44FF-8631-65763CF03F2D}" destId="{2DDA504E-36CD-4761-A50E-4E692EDAD371}" srcOrd="0" destOrd="0" presId="urn:microsoft.com/office/officeart/2005/8/layout/chevron2"/>
    <dgm:cxn modelId="{E59D0B92-9FCC-49B4-AEBC-7094E5776434}" type="presParOf" srcId="{700C5E5C-129D-44FF-8631-65763CF03F2D}" destId="{B468ADBC-21DD-4B8F-8364-F05D035088F2}" srcOrd="1" destOrd="0" presId="urn:microsoft.com/office/officeart/2005/8/layout/chevron2"/>
    <dgm:cxn modelId="{9E8ED831-C54D-4F12-9C2F-68B05B198D3B}" type="presParOf" srcId="{AD226F80-93EA-43AC-B49D-B35935380D40}" destId="{9E0EF131-A0D1-4B56-BECA-241C7B772310}" srcOrd="1" destOrd="0" presId="urn:microsoft.com/office/officeart/2005/8/layout/chevron2"/>
    <dgm:cxn modelId="{7C99DE2A-1CFB-47A1-804B-BCF2906D8484}" type="presParOf" srcId="{AD226F80-93EA-43AC-B49D-B35935380D40}" destId="{30AF6ED2-DF5E-4D01-8E70-D7B31DF77C90}" srcOrd="2" destOrd="0" presId="urn:microsoft.com/office/officeart/2005/8/layout/chevron2"/>
    <dgm:cxn modelId="{3CD0F26D-8708-4629-AC72-78C00BF3FBCB}" type="presParOf" srcId="{30AF6ED2-DF5E-4D01-8E70-D7B31DF77C90}" destId="{DFF6F7AA-ADEC-4A02-856F-BC0B252FA721}" srcOrd="0" destOrd="0" presId="urn:microsoft.com/office/officeart/2005/8/layout/chevron2"/>
    <dgm:cxn modelId="{364E1D31-DAB7-4754-8EA8-F79E4A8A5CEA}" type="presParOf" srcId="{30AF6ED2-DF5E-4D01-8E70-D7B31DF77C90}" destId="{60A50D85-DC7E-4077-AE0F-243F358593D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AA097DF-01DE-4D18-ABC9-A3CA4A6D0B4A}" type="doc">
      <dgm:prSet loTypeId="urn:microsoft.com/office/officeart/2005/8/layout/vList2" loCatId="list" qsTypeId="urn:microsoft.com/office/officeart/2005/8/quickstyle/3d2#6" qsCatId="3D" csTypeId="urn:microsoft.com/office/officeart/2005/8/colors/accent1_1" csCatId="accent1" phldr="1"/>
      <dgm:spPr/>
      <dgm:t>
        <a:bodyPr/>
        <a:lstStyle/>
        <a:p>
          <a:endParaRPr lang="fil-PH"/>
        </a:p>
      </dgm:t>
    </dgm:pt>
    <dgm:pt modelId="{50CE4F17-7856-4D6A-8C6B-27015FE83B27}">
      <dgm:prSet phldrT="[Text]" custT="1">
        <dgm:style>
          <a:lnRef idx="2">
            <a:schemeClr val="accent5"/>
          </a:lnRef>
          <a:fillRef idx="1">
            <a:schemeClr val="lt1"/>
          </a:fillRef>
          <a:effectRef idx="0">
            <a:schemeClr val="accent5"/>
          </a:effectRef>
          <a:fontRef idx="minor">
            <a:schemeClr val="dk1"/>
          </a:fontRef>
        </dgm:style>
      </dgm:prSet>
      <dgm:spPr/>
      <dgm:t>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fil-PH" sz="28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hlinkClick xmlns:r="http://schemas.openxmlformats.org/officeDocument/2006/relationships" r:id="rId1" action="ppaction://hlinkfile"/>
            </a:rPr>
            <a:t>Deped order no. 44, S. 2015</a:t>
          </a:r>
          <a:endParaRPr lang="fil-PH" sz="2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dgm:t>
    </dgm:pt>
    <dgm:pt modelId="{C105EB63-FC3B-4014-9555-058A704B86CD}" type="parTrans" cxnId="{21045059-FE67-4B9B-9DED-94BC55AE429E}">
      <dgm:prSet/>
      <dgm:spPr/>
      <dgm:t>
        <a:bodyPr/>
        <a:lstStyle/>
        <a:p>
          <a:endParaRPr lang="fil-PH"/>
        </a:p>
      </dgm:t>
    </dgm:pt>
    <dgm:pt modelId="{4665D561-13C3-4618-9804-8B2DB2BF05BA}" type="sibTrans" cxnId="{21045059-FE67-4B9B-9DED-94BC55AE429E}">
      <dgm:prSet/>
      <dgm:spPr/>
      <dgm:t>
        <a:bodyPr/>
        <a:lstStyle/>
        <a:p>
          <a:endParaRPr lang="fil-PH"/>
        </a:p>
      </dgm:t>
    </dgm:pt>
    <dgm:pt modelId="{F7256F32-E780-4D9E-B260-C08E9D9F9DDA}">
      <dgm:prSet phldrT="[Text]" custT="1"/>
      <dgm:spPr/>
      <dgm:t>
        <a:bodyPr/>
        <a:lstStyle/>
        <a:p>
          <a:pPr algn="just"/>
          <a:r>
            <a:rPr lang="fil-PH" sz="2800" dirty="0" smtClean="0"/>
            <a:t>Aims to standardize reporting done by schools as well as guide and encourage schools to pay particular attention to certain items of interest to management and all other stakeholders</a:t>
          </a:r>
          <a:endParaRPr lang="fil-PH" sz="2800" dirty="0"/>
        </a:p>
      </dgm:t>
    </dgm:pt>
    <dgm:pt modelId="{0F95B832-0AF5-4633-A61C-045395BB26EC}" type="sibTrans" cxnId="{8A00A73E-D985-4A3E-85A8-3FF1B9C18DF4}">
      <dgm:prSet/>
      <dgm:spPr/>
      <dgm:t>
        <a:bodyPr/>
        <a:lstStyle/>
        <a:p>
          <a:endParaRPr lang="fil-PH"/>
        </a:p>
      </dgm:t>
    </dgm:pt>
    <dgm:pt modelId="{BB6323DA-99DF-472E-A909-063400063C61}" type="parTrans" cxnId="{8A00A73E-D985-4A3E-85A8-3FF1B9C18DF4}">
      <dgm:prSet/>
      <dgm:spPr/>
      <dgm:t>
        <a:bodyPr/>
        <a:lstStyle/>
        <a:p>
          <a:endParaRPr lang="fil-PH"/>
        </a:p>
      </dgm:t>
    </dgm:pt>
    <dgm:pt modelId="{89A6C625-766D-4413-A6ED-594640561833}">
      <dgm:prSet phldrT="[Text]" custT="1"/>
      <dgm:spPr/>
      <dgm:t>
        <a:bodyPr/>
        <a:lstStyle/>
        <a:p>
          <a:pPr algn="just"/>
          <a:endParaRPr lang="fil-PH" sz="2000" dirty="0"/>
        </a:p>
      </dgm:t>
    </dgm:pt>
    <dgm:pt modelId="{3B150846-6155-46B1-B844-1AD089E8DC7D}" type="sibTrans" cxnId="{209A3E97-38F9-429C-99A2-4DB211E6D297}">
      <dgm:prSet/>
      <dgm:spPr/>
      <dgm:t>
        <a:bodyPr/>
        <a:lstStyle/>
        <a:p>
          <a:endParaRPr lang="fil-PH"/>
        </a:p>
      </dgm:t>
    </dgm:pt>
    <dgm:pt modelId="{FE6A48E2-CCF5-4E36-8332-F70EEDBD5C34}" type="parTrans" cxnId="{209A3E97-38F9-429C-99A2-4DB211E6D297}">
      <dgm:prSet/>
      <dgm:spPr/>
      <dgm:t>
        <a:bodyPr/>
        <a:lstStyle/>
        <a:p>
          <a:endParaRPr lang="fil-PH"/>
        </a:p>
      </dgm:t>
    </dgm:pt>
    <dgm:pt modelId="{D4EE40E4-0864-4607-B1E8-B10EA49B7AC4}" type="pres">
      <dgm:prSet presAssocID="{4AA097DF-01DE-4D18-ABC9-A3CA4A6D0B4A}" presName="linear" presStyleCnt="0">
        <dgm:presLayoutVars>
          <dgm:animLvl val="lvl"/>
          <dgm:resizeHandles val="exact"/>
        </dgm:presLayoutVars>
      </dgm:prSet>
      <dgm:spPr/>
      <dgm:t>
        <a:bodyPr/>
        <a:lstStyle/>
        <a:p>
          <a:endParaRPr lang="fil-PH"/>
        </a:p>
      </dgm:t>
    </dgm:pt>
    <dgm:pt modelId="{0004A3E9-1D3F-46D6-BD50-D3EA52E7C131}" type="pres">
      <dgm:prSet presAssocID="{50CE4F17-7856-4D6A-8C6B-27015FE83B27}" presName="parentText" presStyleLbl="node1" presStyleIdx="0" presStyleCnt="1" custScaleY="84069" custLinFactNeighborX="1869" custLinFactNeighborY="-53283">
        <dgm:presLayoutVars>
          <dgm:chMax val="0"/>
          <dgm:bulletEnabled val="1"/>
        </dgm:presLayoutVars>
      </dgm:prSet>
      <dgm:spPr/>
      <dgm:t>
        <a:bodyPr/>
        <a:lstStyle/>
        <a:p>
          <a:endParaRPr lang="fil-PH"/>
        </a:p>
      </dgm:t>
    </dgm:pt>
    <dgm:pt modelId="{84D343B9-E580-499D-879B-9F7D6EA7AA68}" type="pres">
      <dgm:prSet presAssocID="{50CE4F17-7856-4D6A-8C6B-27015FE83B27}" presName="childText" presStyleLbl="revTx" presStyleIdx="0" presStyleCnt="1" custScaleY="17540" custLinFactNeighborY="-81845">
        <dgm:presLayoutVars>
          <dgm:bulletEnabled val="1"/>
        </dgm:presLayoutVars>
      </dgm:prSet>
      <dgm:spPr/>
      <dgm:t>
        <a:bodyPr/>
        <a:lstStyle/>
        <a:p>
          <a:endParaRPr lang="fil-PH"/>
        </a:p>
      </dgm:t>
    </dgm:pt>
  </dgm:ptLst>
  <dgm:cxnLst>
    <dgm:cxn modelId="{8A00A73E-D985-4A3E-85A8-3FF1B9C18DF4}" srcId="{50CE4F17-7856-4D6A-8C6B-27015FE83B27}" destId="{F7256F32-E780-4D9E-B260-C08E9D9F9DDA}" srcOrd="1" destOrd="0" parTransId="{BB6323DA-99DF-472E-A909-063400063C61}" sibTransId="{0F95B832-0AF5-4633-A61C-045395BB26EC}"/>
    <dgm:cxn modelId="{1EC99111-3945-469E-9CCC-B1AF39F7408B}" type="presOf" srcId="{4AA097DF-01DE-4D18-ABC9-A3CA4A6D0B4A}" destId="{D4EE40E4-0864-4607-B1E8-B10EA49B7AC4}" srcOrd="0" destOrd="0" presId="urn:microsoft.com/office/officeart/2005/8/layout/vList2"/>
    <dgm:cxn modelId="{C8572E27-5044-4777-889C-D2C7324514EB}" type="presOf" srcId="{F7256F32-E780-4D9E-B260-C08E9D9F9DDA}" destId="{84D343B9-E580-499D-879B-9F7D6EA7AA68}" srcOrd="0" destOrd="1" presId="urn:microsoft.com/office/officeart/2005/8/layout/vList2"/>
    <dgm:cxn modelId="{21045059-FE67-4B9B-9DED-94BC55AE429E}" srcId="{4AA097DF-01DE-4D18-ABC9-A3CA4A6D0B4A}" destId="{50CE4F17-7856-4D6A-8C6B-27015FE83B27}" srcOrd="0" destOrd="0" parTransId="{C105EB63-FC3B-4014-9555-058A704B86CD}" sibTransId="{4665D561-13C3-4618-9804-8B2DB2BF05BA}"/>
    <dgm:cxn modelId="{209A3E97-38F9-429C-99A2-4DB211E6D297}" srcId="{50CE4F17-7856-4D6A-8C6B-27015FE83B27}" destId="{89A6C625-766D-4413-A6ED-594640561833}" srcOrd="0" destOrd="0" parTransId="{FE6A48E2-CCF5-4E36-8332-F70EEDBD5C34}" sibTransId="{3B150846-6155-46B1-B844-1AD089E8DC7D}"/>
    <dgm:cxn modelId="{9A342012-52C2-41DD-BB48-BC706BB56002}" type="presOf" srcId="{50CE4F17-7856-4D6A-8C6B-27015FE83B27}" destId="{0004A3E9-1D3F-46D6-BD50-D3EA52E7C131}" srcOrd="0" destOrd="0" presId="urn:microsoft.com/office/officeart/2005/8/layout/vList2"/>
    <dgm:cxn modelId="{9F934B8E-05AA-4907-B676-7A70039B83D2}" type="presOf" srcId="{89A6C625-766D-4413-A6ED-594640561833}" destId="{84D343B9-E580-499D-879B-9F7D6EA7AA68}" srcOrd="0" destOrd="0" presId="urn:microsoft.com/office/officeart/2005/8/layout/vList2"/>
    <dgm:cxn modelId="{2ED73DEF-41F4-4C1F-8E71-970698B471A8}" type="presParOf" srcId="{D4EE40E4-0864-4607-B1E8-B10EA49B7AC4}" destId="{0004A3E9-1D3F-46D6-BD50-D3EA52E7C131}" srcOrd="0" destOrd="0" presId="urn:microsoft.com/office/officeart/2005/8/layout/vList2"/>
    <dgm:cxn modelId="{41FE809A-1638-422E-9532-4D36496FA7C1}" type="presParOf" srcId="{D4EE40E4-0864-4607-B1E8-B10EA49B7AC4}" destId="{84D343B9-E580-499D-879B-9F7D6EA7AA6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A504E-36CD-4761-A50E-4E692EDAD371}">
      <dsp:nvSpPr>
        <dsp:cNvPr id="0" name=""/>
        <dsp:cNvSpPr/>
      </dsp:nvSpPr>
      <dsp:spPr>
        <a:xfrm rot="5400000">
          <a:off x="-318655" y="319081"/>
          <a:ext cx="2124372" cy="148706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fil-PH" sz="4400" kern="1200" dirty="0" smtClean="0"/>
            <a:t>1</a:t>
          </a:r>
          <a:endParaRPr lang="fil-PH" sz="4400" kern="1200" dirty="0"/>
        </a:p>
      </dsp:txBody>
      <dsp:txXfrm rot="-5400000">
        <a:off x="1" y="743955"/>
        <a:ext cx="1487060" cy="637312"/>
      </dsp:txXfrm>
    </dsp:sp>
    <dsp:sp modelId="{B468ADBC-21DD-4B8F-8364-F05D035088F2}">
      <dsp:nvSpPr>
        <dsp:cNvPr id="0" name=""/>
        <dsp:cNvSpPr/>
      </dsp:nvSpPr>
      <dsp:spPr>
        <a:xfrm rot="5400000">
          <a:off x="4206009" y="-2718523"/>
          <a:ext cx="1380841" cy="68187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just" defTabSz="1022350">
            <a:lnSpc>
              <a:spcPct val="90000"/>
            </a:lnSpc>
            <a:spcBef>
              <a:spcPct val="0"/>
            </a:spcBef>
            <a:spcAft>
              <a:spcPct val="15000"/>
            </a:spcAft>
            <a:buChar char="••"/>
          </a:pPr>
          <a:r>
            <a:rPr lang="fil-PH" sz="2300" kern="1200" dirty="0" smtClean="0"/>
            <a:t>The SRC is a document to communicate to all school stakeholders the status of the school and the conditions under which it operates.</a:t>
          </a:r>
          <a:endParaRPr lang="fil-PH" sz="2300" kern="1200" dirty="0"/>
        </a:p>
      </dsp:txBody>
      <dsp:txXfrm rot="-5400000">
        <a:off x="1487061" y="67832"/>
        <a:ext cx="6751332" cy="1246027"/>
      </dsp:txXfrm>
    </dsp:sp>
    <dsp:sp modelId="{DFF6F7AA-ADEC-4A02-856F-BC0B252FA721}">
      <dsp:nvSpPr>
        <dsp:cNvPr id="0" name=""/>
        <dsp:cNvSpPr/>
      </dsp:nvSpPr>
      <dsp:spPr>
        <a:xfrm rot="5400000">
          <a:off x="-318655" y="2156257"/>
          <a:ext cx="2124372" cy="148706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fil-PH" sz="4400" kern="1200" dirty="0" smtClean="0"/>
            <a:t>2</a:t>
          </a:r>
          <a:endParaRPr lang="fil-PH" sz="4400" kern="1200" dirty="0"/>
        </a:p>
      </dsp:txBody>
      <dsp:txXfrm rot="-5400000">
        <a:off x="1" y="2581131"/>
        <a:ext cx="1487060" cy="637312"/>
      </dsp:txXfrm>
    </dsp:sp>
    <dsp:sp modelId="{60A50D85-DC7E-4077-AE0F-243F358593D7}">
      <dsp:nvSpPr>
        <dsp:cNvPr id="0" name=""/>
        <dsp:cNvSpPr/>
      </dsp:nvSpPr>
      <dsp:spPr>
        <a:xfrm rot="5400000">
          <a:off x="4206009" y="-881347"/>
          <a:ext cx="1380841" cy="68187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just" defTabSz="1022350">
            <a:lnSpc>
              <a:spcPct val="90000"/>
            </a:lnSpc>
            <a:spcBef>
              <a:spcPct val="0"/>
            </a:spcBef>
            <a:spcAft>
              <a:spcPct val="15000"/>
            </a:spcAft>
            <a:buChar char="••"/>
          </a:pPr>
          <a:r>
            <a:rPr lang="fil-PH" sz="2300" kern="1200" dirty="0" smtClean="0"/>
            <a:t>It is meant to encourage more participation in terms of support that may be given by stakeholders in whatever form as well as acknowldege that which they have already given</a:t>
          </a:r>
          <a:endParaRPr lang="fil-PH" sz="2300" kern="1200" dirty="0"/>
        </a:p>
      </dsp:txBody>
      <dsp:txXfrm rot="-5400000">
        <a:off x="1487061" y="1905008"/>
        <a:ext cx="6751332" cy="124602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04A3E9-1D3F-46D6-BD50-D3EA52E7C131}">
      <dsp:nvSpPr>
        <dsp:cNvPr id="0" name=""/>
        <dsp:cNvSpPr/>
      </dsp:nvSpPr>
      <dsp:spPr>
        <a:xfrm>
          <a:off x="0" y="213999"/>
          <a:ext cx="8153400" cy="1006230"/>
        </a:xfrm>
        <a:prstGeom prst="roundRect">
          <a:avLst/>
        </a:prstGeom>
        <a:solidFill>
          <a:schemeClr val="lt1"/>
        </a:solidFill>
        <a:ln w="25400" cap="flat" cmpd="sng" algn="ctr">
          <a:solidFill>
            <a:schemeClr val="accent5"/>
          </a:solidFill>
          <a:prstDash val="solid"/>
        </a:ln>
        <a:effectLst/>
        <a:scene3d>
          <a:camera prst="orthographicFront"/>
          <a:lightRig rig="threePt" dir="t">
            <a:rot lat="0" lon="0" rev="7500000"/>
          </a:lightRig>
        </a:scene3d>
        <a:sp3d/>
      </dsp:spPr>
      <dsp:style>
        <a:lnRef idx="2">
          <a:schemeClr val="accent5"/>
        </a:lnRef>
        <a:fillRef idx="1">
          <a:schemeClr val="lt1"/>
        </a:fillRef>
        <a:effectRef idx="0">
          <a:schemeClr val="accent5"/>
        </a:effectRef>
        <a:fontRef idx="minor">
          <a:schemeClr val="dk1"/>
        </a:fontRef>
      </dsp:style>
      <dsp:txBody>
        <a:bodyPr spcFirstLastPara="0" vert="horz" wrap="square" lIns="106680" tIns="106680" rIns="106680" bIns="106680" numCol="1" spcCol="1270" anchor="ctr" anchorCtr="0">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lvl="0" algn="l" defTabSz="1244600">
            <a:lnSpc>
              <a:spcPct val="90000"/>
            </a:lnSpc>
            <a:spcBef>
              <a:spcPct val="0"/>
            </a:spcBef>
            <a:spcAft>
              <a:spcPct val="35000"/>
            </a:spcAft>
          </a:pPr>
          <a:r>
            <a:rPr lang="fil-PH" sz="2800" b="1" kern="1200"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hlinkClick xmlns:r="http://schemas.openxmlformats.org/officeDocument/2006/relationships" r:id="rId1" action="ppaction://hlinkfile"/>
            </a:rPr>
            <a:t>Deped order no. 44, S. 2015</a:t>
          </a:r>
          <a:endParaRPr lang="fil-PH" sz="2800" b="1" kern="1200"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dsp:txBody>
      <dsp:txXfrm>
        <a:off x="49120" y="263119"/>
        <a:ext cx="8055160" cy="907990"/>
      </dsp:txXfrm>
    </dsp:sp>
    <dsp:sp modelId="{84D343B9-E580-499D-879B-9F7D6EA7AA68}">
      <dsp:nvSpPr>
        <dsp:cNvPr id="0" name=""/>
        <dsp:cNvSpPr/>
      </dsp:nvSpPr>
      <dsp:spPr>
        <a:xfrm>
          <a:off x="0" y="1227904"/>
          <a:ext cx="8153400" cy="3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25400" rIns="142240" bIns="25400" numCol="1" spcCol="1270" anchor="t" anchorCtr="0">
          <a:noAutofit/>
        </a:bodyPr>
        <a:lstStyle/>
        <a:p>
          <a:pPr marL="228600" lvl="1" indent="-228600" algn="just" defTabSz="889000">
            <a:lnSpc>
              <a:spcPct val="90000"/>
            </a:lnSpc>
            <a:spcBef>
              <a:spcPct val="0"/>
            </a:spcBef>
            <a:spcAft>
              <a:spcPct val="20000"/>
            </a:spcAft>
            <a:buChar char="••"/>
          </a:pPr>
          <a:endParaRPr lang="fil-PH" sz="2000" kern="1200" dirty="0"/>
        </a:p>
        <a:p>
          <a:pPr marL="285750" lvl="1" indent="-285750" algn="just" defTabSz="1244600">
            <a:lnSpc>
              <a:spcPct val="90000"/>
            </a:lnSpc>
            <a:spcBef>
              <a:spcPct val="0"/>
            </a:spcBef>
            <a:spcAft>
              <a:spcPct val="20000"/>
            </a:spcAft>
            <a:buChar char="••"/>
          </a:pPr>
          <a:r>
            <a:rPr lang="fil-PH" sz="2800" kern="1200" dirty="0" smtClean="0"/>
            <a:t>Aims to standardize reporting done by schools as well as guide and encourage schools to pay particular attention to certain items of interest to management and all other stakeholders</a:t>
          </a:r>
          <a:endParaRPr lang="fil-PH" sz="2800" kern="1200" dirty="0"/>
        </a:p>
      </dsp:txBody>
      <dsp:txXfrm>
        <a:off x="0" y="1227904"/>
        <a:ext cx="8153400" cy="3250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4">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5">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2#6">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F0F5FE9-3622-48A5-BC52-67C192DFCCB8}" type="datetimeFigureOut">
              <a:rPr lang="fil-PH" smtClean="0"/>
              <a:pPr/>
              <a:t>10/10/2016</a:t>
            </a:fld>
            <a:endParaRPr lang="fil-PH"/>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140E0F-C178-466F-A61A-FF6C51547C3F}" type="slidenum">
              <a:rPr lang="fil-PH" smtClean="0"/>
              <a:pPr/>
              <a:t>‹#›</a:t>
            </a:fld>
            <a:endParaRPr lang="fil-PH"/>
          </a:p>
        </p:txBody>
      </p:sp>
    </p:spTree>
    <p:extLst>
      <p:ext uri="{BB962C8B-B14F-4D97-AF65-F5344CB8AC3E}">
        <p14:creationId xmlns:p14="http://schemas.microsoft.com/office/powerpoint/2010/main" val="2618301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0E0026-DAE1-4AE6-9646-28BE227DD80D}" type="datetimeFigureOut">
              <a:rPr lang="fil-PH" smtClean="0"/>
              <a:pPr/>
              <a:t>10/10/2016</a:t>
            </a:fld>
            <a:endParaRPr lang="fil-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extLst>
      <p:ext uri="{BB962C8B-B14F-4D97-AF65-F5344CB8AC3E}">
        <p14:creationId xmlns:p14="http://schemas.microsoft.com/office/powerpoint/2010/main" val="801508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5</a:t>
            </a:fld>
            <a:endParaRPr lang="fil-P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INCORPORATE REFER TO SLIDE 6</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8</a:t>
            </a:fld>
            <a:endParaRPr lang="fil-PH"/>
          </a:p>
        </p:txBody>
      </p:sp>
    </p:spTree>
    <p:extLst>
      <p:ext uri="{BB962C8B-B14F-4D97-AF65-F5344CB8AC3E}">
        <p14:creationId xmlns:p14="http://schemas.microsoft.com/office/powerpoint/2010/main" val="3020531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9</a:t>
            </a:fld>
            <a:endParaRPr lang="fil-P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Detailed discussion on</a:t>
            </a:r>
          </a:p>
          <a:p>
            <a:pPr marL="228600" indent="-228600">
              <a:buAutoNum type="arabicPeriod"/>
            </a:pPr>
            <a:r>
              <a:rPr lang="fil-PH" baseline="0" dirty="0" smtClean="0"/>
              <a:t>Fiscal Planning – c/o Planning Division</a:t>
            </a:r>
          </a:p>
          <a:p>
            <a:pPr marL="228600" indent="-228600">
              <a:buAutoNum type="arabicPeriod"/>
            </a:pPr>
            <a:r>
              <a:rPr lang="fil-PH" baseline="0" dirty="0" smtClean="0"/>
              <a:t>Budgeting – c/o Budget Division</a:t>
            </a:r>
          </a:p>
          <a:p>
            <a:pPr marL="228600" indent="-228600">
              <a:buAutoNum type="arabicPeriod"/>
            </a:pPr>
            <a:r>
              <a:rPr lang="fil-PH" baseline="0" dirty="0" smtClean="0"/>
              <a:t>Procurement – Procurement Division with emphasis on procurement process</a:t>
            </a:r>
          </a:p>
          <a:p>
            <a:pPr marL="228600" indent="-228600">
              <a:buAutoNum type="arabicPeriod"/>
            </a:pPr>
            <a:r>
              <a:rPr lang="fil-PH" baseline="0" dirty="0" smtClean="0"/>
              <a:t>Asset Management – Asset Management Division</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10</a:t>
            </a:fld>
            <a:endParaRPr lang="fil-PH"/>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The</a:t>
            </a:r>
            <a:r>
              <a:rPr lang="fil-PH" baseline="0" dirty="0" smtClean="0"/>
              <a:t> school’s share in MOOE from the national budget is determined by DepEd central office with a formula using EBEIS data on enrollment, number of classrooms, number of teachers, and number of graduates. The latest formula used was referred to as the Boncodin formula with a fixed component, and variable factors for each of the datum identified in the EBEIS. A newly developed formula that considers costs, norms and standards in the delivery of programs and services of DepEd and referred to as the Normative Funding Formula will replace the current one</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14</a:t>
            </a:fld>
            <a:endParaRPr lang="fil-PH"/>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Disbursements</a:t>
            </a:r>
            <a:r>
              <a:rPr lang="en-US" baseline="0" dirty="0" smtClean="0"/>
              <a:t> may be made in accordance with the guidelines issued by </a:t>
            </a:r>
            <a:r>
              <a:rPr lang="en-US" baseline="0" dirty="0" err="1" smtClean="0"/>
              <a:t>DepEd</a:t>
            </a:r>
            <a:r>
              <a:rPr lang="en-US" baseline="0" dirty="0" smtClean="0"/>
              <a:t> and budgeting, accounting and auditing rules and regulations.</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15</a:t>
            </a:fld>
            <a:endParaRPr lang="fil-PH"/>
          </a:p>
        </p:txBody>
      </p:sp>
    </p:spTree>
    <p:extLst>
      <p:ext uri="{BB962C8B-B14F-4D97-AF65-F5344CB8AC3E}">
        <p14:creationId xmlns:p14="http://schemas.microsoft.com/office/powerpoint/2010/main" val="4187164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Disbursements</a:t>
            </a:r>
            <a:r>
              <a:rPr lang="en-US" baseline="0" dirty="0" smtClean="0"/>
              <a:t> may be made in accordance with the guidelines issued by </a:t>
            </a:r>
            <a:r>
              <a:rPr lang="en-US" baseline="0" dirty="0" err="1" smtClean="0"/>
              <a:t>DepEd</a:t>
            </a:r>
            <a:r>
              <a:rPr lang="en-US" baseline="0" dirty="0" smtClean="0"/>
              <a:t> and budgeting, accounting and auditing rules and regulations.</a:t>
            </a:r>
            <a:endParaRPr lang="en-US" dirty="0" smtClean="0"/>
          </a:p>
        </p:txBody>
      </p:sp>
      <p:sp>
        <p:nvSpPr>
          <p:cNvPr id="4" name="Slide Number Placeholder 3"/>
          <p:cNvSpPr>
            <a:spLocks noGrp="1"/>
          </p:cNvSpPr>
          <p:nvPr>
            <p:ph type="sldNum" sz="quarter" idx="10"/>
          </p:nvPr>
        </p:nvSpPr>
        <p:spPr/>
        <p:txBody>
          <a:bodyPr/>
          <a:lstStyle/>
          <a:p>
            <a:fld id="{61455FC4-FCF0-4C2C-BAAB-81DE7D492E79}" type="slidenum">
              <a:rPr lang="fil-PH" smtClean="0"/>
              <a:pPr/>
              <a:t>16</a:t>
            </a:fld>
            <a:endParaRPr lang="fil-PH"/>
          </a:p>
        </p:txBody>
      </p:sp>
    </p:spTree>
    <p:extLst>
      <p:ext uri="{BB962C8B-B14F-4D97-AF65-F5344CB8AC3E}">
        <p14:creationId xmlns:p14="http://schemas.microsoft.com/office/powerpoint/2010/main" val="3381636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18</a:t>
            </a:fld>
            <a:endParaRPr lang="fil-PH"/>
          </a:p>
        </p:txBody>
      </p:sp>
    </p:spTree>
    <p:extLst>
      <p:ext uri="{BB962C8B-B14F-4D97-AF65-F5344CB8AC3E}">
        <p14:creationId xmlns:p14="http://schemas.microsoft.com/office/powerpoint/2010/main" val="549014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Cash management</a:t>
            </a:r>
            <a:r>
              <a:rPr lang="fil-PH" baseline="0" dirty="0" smtClean="0"/>
              <a:t> includes not only actual handling but safekeeping of cash funds as well.</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19</a:t>
            </a:fld>
            <a:endParaRPr lang="fil-PH"/>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Detailed discussion</a:t>
            </a:r>
            <a:r>
              <a:rPr lang="fil-PH" baseline="0" dirty="0" smtClean="0"/>
              <a:t> on Cash Advances for Operating Expenses of Non-IU including liquidation (Module for Cash Advance for Non-IU) – c/o </a:t>
            </a:r>
            <a:r>
              <a:rPr lang="fil-PH" b="0" baseline="0" dirty="0" smtClean="0"/>
              <a:t>Division Office</a:t>
            </a:r>
            <a:endParaRPr lang="fil-PH" b="0"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21</a:t>
            </a:fld>
            <a:endParaRPr lang="fil-PH"/>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baseline="0" dirty="0" smtClean="0"/>
              <a:t>Cash Advances to Non-IUs differs from Petty Cash Advance</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22</a:t>
            </a:fld>
            <a:endParaRPr lang="fil-PH"/>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An officer whose fidelity</a:t>
            </a:r>
            <a:r>
              <a:rPr lang="fil-PH" baseline="0" dirty="0" smtClean="0"/>
              <a:t> bond is insured in the Fidelity Fund, shall, from the moment he/she assumes the office, be considered bonded to the government.</a:t>
            </a:r>
          </a:p>
          <a:p>
            <a:endParaRPr lang="fil-PH" baseline="0" dirty="0" smtClean="0"/>
          </a:p>
          <a:p>
            <a:r>
              <a:rPr lang="fil-PH" dirty="0" smtClean="0"/>
              <a:t>Guidelines for</a:t>
            </a:r>
            <a:r>
              <a:rPr lang="fil-PH" baseline="0" dirty="0" smtClean="0"/>
              <a:t> Bonding should be discussed thoroughly in DO/School Level</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23</a:t>
            </a:fld>
            <a:endParaRPr lang="fil-PH"/>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Guidelines for</a:t>
            </a:r>
            <a:r>
              <a:rPr lang="fil-PH" baseline="0" dirty="0" smtClean="0"/>
              <a:t> Bonding should be discussed thoroughly in DO/School Level</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24</a:t>
            </a:fld>
            <a:endParaRPr lang="fil-PH"/>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26</a:t>
            </a:fld>
            <a:endParaRPr lang="fil-PH"/>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27</a:t>
            </a:fld>
            <a:endParaRPr lang="fil-PH"/>
          </a:p>
        </p:txBody>
      </p:sp>
    </p:spTree>
    <p:extLst>
      <p:ext uri="{BB962C8B-B14F-4D97-AF65-F5344CB8AC3E}">
        <p14:creationId xmlns:p14="http://schemas.microsoft.com/office/powerpoint/2010/main" val="808118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31</a:t>
            </a:fld>
            <a:endParaRPr lang="fil-PH"/>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Division Office - to include to their module the detailed discussion on the topics on this slide.</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33</a:t>
            </a:fld>
            <a:endParaRPr lang="fil-PH"/>
          </a:p>
        </p:txBody>
      </p:sp>
    </p:spTree>
    <p:extLst>
      <p:ext uri="{BB962C8B-B14F-4D97-AF65-F5344CB8AC3E}">
        <p14:creationId xmlns:p14="http://schemas.microsoft.com/office/powerpoint/2010/main" val="2400453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b="1" dirty="0" smtClean="0"/>
              <a:t>Procurement</a:t>
            </a:r>
            <a:r>
              <a:rPr lang="fil-PH" b="1" baseline="0" dirty="0" smtClean="0"/>
              <a:t> Division should discuss the applicable rules on No. 4 on procuring small value OUT OF CASH ADVANCE</a:t>
            </a:r>
          </a:p>
          <a:p>
            <a:endParaRPr lang="fil-PH" dirty="0" smtClean="0"/>
          </a:p>
          <a:p>
            <a:r>
              <a:rPr lang="fil-PH" dirty="0" smtClean="0"/>
              <a:t>In all cases, procurement</a:t>
            </a:r>
            <a:r>
              <a:rPr lang="fil-PH" baseline="0" dirty="0" smtClean="0"/>
              <a:t> should be within the approved budget and consistent with the Annual Procurement Plan (APP) prepared by the school.</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34</a:t>
            </a:fld>
            <a:endParaRPr lang="fil-PH"/>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NON IUs DETAILED DISCUSSION SHOULD BE HANDLED BY DO</a:t>
            </a:r>
          </a:p>
        </p:txBody>
      </p:sp>
      <p:sp>
        <p:nvSpPr>
          <p:cNvPr id="4" name="Slide Number Placeholder 3"/>
          <p:cNvSpPr>
            <a:spLocks noGrp="1"/>
          </p:cNvSpPr>
          <p:nvPr>
            <p:ph type="sldNum" sz="quarter" idx="10"/>
          </p:nvPr>
        </p:nvSpPr>
        <p:spPr/>
        <p:txBody>
          <a:bodyPr/>
          <a:lstStyle/>
          <a:p>
            <a:fld id="{61455FC4-FCF0-4C2C-BAAB-81DE7D492E79}" type="slidenum">
              <a:rPr lang="fil-PH" smtClean="0"/>
              <a:pPr/>
              <a:t>35</a:t>
            </a:fld>
            <a:endParaRPr lang="fil-PH"/>
          </a:p>
        </p:txBody>
      </p:sp>
    </p:spTree>
    <p:extLst>
      <p:ext uri="{BB962C8B-B14F-4D97-AF65-F5344CB8AC3E}">
        <p14:creationId xmlns:p14="http://schemas.microsoft.com/office/powerpoint/2010/main" val="3022926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36</a:t>
            </a:fld>
            <a:endParaRPr lang="fil-PH"/>
          </a:p>
        </p:txBody>
      </p:sp>
    </p:spTree>
    <p:extLst>
      <p:ext uri="{BB962C8B-B14F-4D97-AF65-F5344CB8AC3E}">
        <p14:creationId xmlns:p14="http://schemas.microsoft.com/office/powerpoint/2010/main" val="243175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sz="3600" b="1" dirty="0" smtClean="0"/>
              <a:t>NOTE</a:t>
            </a:r>
            <a:r>
              <a:rPr lang="fil-PH" sz="3600" b="1" baseline="0" dirty="0" smtClean="0"/>
              <a:t>: CLICK ON REFERENCE: IT HAS LINK TO GAM PDF FILE THEN PRESS CTRL+F CHAPTER 10 THEN BROWSE SECTION 27</a:t>
            </a:r>
            <a:endParaRPr lang="fil-PH" sz="3600" b="1"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42</a:t>
            </a:fld>
            <a:endParaRPr lang="fil-PH"/>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N0TE:</a:t>
            </a:r>
            <a:r>
              <a:rPr lang="fil-PH" baseline="0" dirty="0" smtClean="0"/>
              <a:t> JUST CLICK ON THE LINK P. D NO. 1445 AND APPENDIX 74 (FORM), APPENDIX 74 (INSTRUCTION)</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44</a:t>
            </a:fld>
            <a:endParaRPr lang="fil-PH"/>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61455FC4-FCF0-4C2C-BAAB-81DE7D492E79}" type="slidenum">
              <a:rPr lang="fil-PH" smtClean="0"/>
              <a:pPr/>
              <a:t>47</a:t>
            </a:fld>
            <a:endParaRPr lang="fil-PH"/>
          </a:p>
        </p:txBody>
      </p:sp>
    </p:spTree>
    <p:extLst>
      <p:ext uri="{BB962C8B-B14F-4D97-AF65-F5344CB8AC3E}">
        <p14:creationId xmlns:p14="http://schemas.microsoft.com/office/powerpoint/2010/main" val="3022926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55</a:t>
            </a:fld>
            <a:endParaRPr lang="fil-PH"/>
          </a:p>
        </p:txBody>
      </p:sp>
    </p:spTree>
    <p:extLst>
      <p:ext uri="{BB962C8B-B14F-4D97-AF65-F5344CB8AC3E}">
        <p14:creationId xmlns:p14="http://schemas.microsoft.com/office/powerpoint/2010/main" val="2545472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COA-GAS Presentation,</a:t>
            </a:r>
            <a:r>
              <a:rPr lang="en-US" baseline="0" dirty="0" smtClean="0"/>
              <a:t> December 7 – 11, 2015, Department of Agriculture, Quezon City</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59</a:t>
            </a:fld>
            <a:endParaRPr lang="fil-PH"/>
          </a:p>
        </p:txBody>
      </p:sp>
    </p:spTree>
    <p:extLst>
      <p:ext uri="{BB962C8B-B14F-4D97-AF65-F5344CB8AC3E}">
        <p14:creationId xmlns:p14="http://schemas.microsoft.com/office/powerpoint/2010/main" val="930734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COA-GAS Presentation,</a:t>
            </a:r>
            <a:r>
              <a:rPr lang="en-US" baseline="0" dirty="0" smtClean="0"/>
              <a:t> December 7 – 11, 2015, Department of Agriculture, Quezon City</a:t>
            </a:r>
            <a:endParaRPr lang="en-US" dirty="0" smtClean="0"/>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60</a:t>
            </a:fld>
            <a:endParaRPr lang="fil-PH"/>
          </a:p>
        </p:txBody>
      </p:sp>
    </p:spTree>
    <p:extLst>
      <p:ext uri="{BB962C8B-B14F-4D97-AF65-F5344CB8AC3E}">
        <p14:creationId xmlns:p14="http://schemas.microsoft.com/office/powerpoint/2010/main" val="1068395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COA-GAS Presentation,</a:t>
            </a:r>
            <a:r>
              <a:rPr lang="en-US" baseline="0" dirty="0" smtClean="0"/>
              <a:t> December 7 – 11, 2015, Department of Agriculture, Quezon City</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61</a:t>
            </a:fld>
            <a:endParaRPr lang="fil-PH"/>
          </a:p>
        </p:txBody>
      </p:sp>
    </p:spTree>
    <p:extLst>
      <p:ext uri="{BB962C8B-B14F-4D97-AF65-F5344CB8AC3E}">
        <p14:creationId xmlns:p14="http://schemas.microsoft.com/office/powerpoint/2010/main" val="26758353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COA-GAS Presentation,</a:t>
            </a:r>
            <a:r>
              <a:rPr lang="en-US" baseline="0" dirty="0" smtClean="0"/>
              <a:t> December 7 – 11, 2015, Department of Agriculture, Quezon City</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62</a:t>
            </a:fld>
            <a:endParaRPr lang="fil-PH"/>
          </a:p>
        </p:txBody>
      </p:sp>
    </p:spTree>
    <p:extLst>
      <p:ext uri="{BB962C8B-B14F-4D97-AF65-F5344CB8AC3E}">
        <p14:creationId xmlns:p14="http://schemas.microsoft.com/office/powerpoint/2010/main" val="4115211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COA-GAS Presentation,</a:t>
            </a:r>
            <a:r>
              <a:rPr lang="en-US" baseline="0" dirty="0" smtClean="0"/>
              <a:t> December 7 – 11, 2015, Department of Agriculture, Quezon City</a:t>
            </a:r>
            <a:endParaRPr lang="en-US" dirty="0" smtClean="0"/>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63</a:t>
            </a:fld>
            <a:endParaRPr lang="fil-PH"/>
          </a:p>
        </p:txBody>
      </p:sp>
    </p:spTree>
    <p:extLst>
      <p:ext uri="{BB962C8B-B14F-4D97-AF65-F5344CB8AC3E}">
        <p14:creationId xmlns:p14="http://schemas.microsoft.com/office/powerpoint/2010/main" val="3264148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COA-GAS Presentation,</a:t>
            </a:r>
            <a:r>
              <a:rPr lang="en-US" baseline="0" dirty="0" smtClean="0"/>
              <a:t> December 7 – 11, 2015, Department of Agriculture, Quezon City</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64</a:t>
            </a:fld>
            <a:endParaRPr lang="fil-PH"/>
          </a:p>
        </p:txBody>
      </p:sp>
    </p:spTree>
    <p:extLst>
      <p:ext uri="{BB962C8B-B14F-4D97-AF65-F5344CB8AC3E}">
        <p14:creationId xmlns:p14="http://schemas.microsoft.com/office/powerpoint/2010/main" val="1893891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l-PH" dirty="0" smtClean="0"/>
              <a:t>will be discussed furthe</a:t>
            </a:r>
            <a:r>
              <a:rPr lang="fil-PH" baseline="0" dirty="0" smtClean="0"/>
              <a:t>r </a:t>
            </a:r>
            <a:r>
              <a:rPr lang="fil-PH" dirty="0" smtClean="0"/>
              <a:t>on the next session</a:t>
            </a:r>
          </a:p>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65</a:t>
            </a:fld>
            <a:endParaRPr lang="fil-PH"/>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66</a:t>
            </a:fld>
            <a:endParaRPr lang="fil-PH"/>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553200"/>
            <a:ext cx="91440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dirty="0"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3124200" y="6553199"/>
            <a:ext cx="28956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r>
              <a:rPr lang="fil-PH" dirty="0" smtClean="0"/>
              <a:t>DEPARTMENT OF EDUCATION</a:t>
            </a:r>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3" Type="http://schemas.openxmlformats.org/officeDocument/2006/relationships/hyperlink" Target="Attachment/Government%20Accounting%20Manual%20(GAM)/Volume%20II_Forms/Forms/Appendix%2040%20-%20CDRec.xl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Attachment/Government%20Accounting%20Manual%20(GAM)/Volume%20II_Forms/Instructions/Appendix%2040%20-%20Instructions%20-%20CDRec.doc"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Attachment/DO_s2015_44_0.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Attachment/DO_s2016_13.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Attachment/DO_s2015_45.pdf" TargetMode="External"/><Relationship Id="rId4" Type="http://schemas.openxmlformats.org/officeDocument/2006/relationships/hyperlink" Target="Attachment/DO_s2012_69.pdf" TargetMode="Externa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Attachment/Flowcharts/Word%20File%20Flowchart/Inventory%20Receipt,%20Inspection%20and%20Acceptance%20Process%20Full%20FINAL.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Attachment/Flowcharts/Procedures%20in%20the%20Recording%20of%20Requisition%20and%20Issue%20of%20PPE%20Full%20FINAL.pdf" TargetMode="External"/><Relationship Id="rId5" Type="http://schemas.openxmlformats.org/officeDocument/2006/relationships/hyperlink" Target="Attachment/Flowcharts/PPE%20Receipt,%20Inspection%20and%20Acceptance%20Process%20Full%20FINAL.pdf" TargetMode="External"/><Relationship Id="rId4" Type="http://schemas.openxmlformats.org/officeDocument/2006/relationships/hyperlink" Target="Attachment/Flowcharts/Word%20File%20Flowchart/Procedures%20in%20the%20Requisition%20and%20Issue%20of%20Inventory%20Items%20Full%20FINAL.pdf"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Attachment/Government%20Accounting%20Manual%20(GAM)/Volume%20I_Main%20Document/Volume%20I.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Attachment/PD1445.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Attachment/Government%20Accounting%20Manual%20(GAM)/Volume%20II_Forms/Instructions/Appendix%2074%20-%20Instructions%20-%20IIRUP.doc" TargetMode="External"/><Relationship Id="rId4" Type="http://schemas.openxmlformats.org/officeDocument/2006/relationships/hyperlink" Target="Attachment/Government%20Accounting%20Manual%20(GAM)/Volume%20II_Forms/Forms/Appendix%2074%20-%20IIRUP.xl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69.xml.rels><?xml version="1.0" encoding="UTF-8" standalone="yes"?>
<Relationships xmlns="http://schemas.openxmlformats.org/package/2006/relationships"><Relationship Id="rId2" Type="http://schemas.openxmlformats.org/officeDocument/2006/relationships/hyperlink" Target="Accounting%20Forms%20-%20%20SBFM.pptx"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ubtitle 2"/>
          <p:cNvSpPr txBox="1">
            <a:spLocks/>
          </p:cNvSpPr>
          <p:nvPr/>
        </p:nvSpPr>
        <p:spPr>
          <a:xfrm>
            <a:off x="304800" y="4953000"/>
            <a:ext cx="8534400" cy="16002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5" name="Title 1"/>
          <p:cNvSpPr txBox="1">
            <a:spLocks/>
          </p:cNvSpPr>
          <p:nvPr/>
        </p:nvSpPr>
        <p:spPr>
          <a:xfrm>
            <a:off x="0" y="3657601"/>
            <a:ext cx="9144000" cy="1295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a:r>
            <a:b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b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Session 4.0</a:t>
            </a:r>
            <a:endParaRPr kumimoji="0" lang="en-U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6" name="TextBox 5"/>
          <p:cNvSpPr txBox="1"/>
          <p:nvPr/>
        </p:nvSpPr>
        <p:spPr>
          <a:xfrm>
            <a:off x="0" y="5181600"/>
            <a:ext cx="9144000" cy="1446550"/>
          </a:xfrm>
          <a:prstGeom prst="rect">
            <a:avLst/>
          </a:prstGeom>
          <a:noFill/>
        </p:spPr>
        <p:txBody>
          <a:bodyPr wrap="square" rtlCol="0">
            <a:spAutoFit/>
          </a:bodyPr>
          <a:lstStyle/>
          <a:p>
            <a:pPr algn="ctr"/>
            <a:r>
              <a:rPr lang="fil-PH" sz="4400" b="1" dirty="0" smtClean="0">
                <a:solidFill>
                  <a:schemeClr val="bg1"/>
                </a:solidFill>
                <a:effectLst>
                  <a:outerShdw blurRad="38100" dist="38100" dir="2700000" algn="tl">
                    <a:srgbClr val="000000">
                      <a:alpha val="43137"/>
                    </a:srgbClr>
                  </a:outerShdw>
                </a:effectLst>
                <a:latin typeface="+mj-lt"/>
                <a:ea typeface="+mj-ea"/>
                <a:cs typeface="+mj-cs"/>
              </a:rPr>
              <a:t>SCHOOL-BASED FINANCIAL MANAGEMENT</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Session Overview</a:t>
            </a:r>
            <a:endParaRPr lang="fil-PH" dirty="0"/>
          </a:p>
        </p:txBody>
      </p:sp>
      <p:sp>
        <p:nvSpPr>
          <p:cNvPr id="3" name="Content Placeholder 2"/>
          <p:cNvSpPr>
            <a:spLocks noGrp="1"/>
          </p:cNvSpPr>
          <p:nvPr>
            <p:ph idx="1"/>
          </p:nvPr>
        </p:nvSpPr>
        <p:spPr/>
        <p:txBody>
          <a:bodyPr/>
          <a:lstStyle/>
          <a:p>
            <a:pPr marL="514350" indent="-514350" algn="just">
              <a:buFont typeface="+mj-lt"/>
              <a:buAutoNum type="alphaUcPeriod"/>
            </a:pPr>
            <a:r>
              <a:rPr lang="fil-PH" dirty="0" smtClean="0"/>
              <a:t>Implementing Unit and Non-Implementing Unit</a:t>
            </a:r>
          </a:p>
          <a:p>
            <a:pPr marL="514350" indent="-514350" algn="just">
              <a:buFont typeface="+mj-lt"/>
              <a:buAutoNum type="alphaUcPeriod"/>
            </a:pPr>
            <a:r>
              <a:rPr lang="fil-PH" dirty="0" smtClean="0"/>
              <a:t>List of Activities for School-Based Financial Management (SBFM)</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a:t>
            </a:fld>
            <a:endParaRPr lang="fil-PH" dirty="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Learning Objective</a:t>
            </a:r>
            <a:endParaRPr lang="fil-PH" dirty="0"/>
          </a:p>
        </p:txBody>
      </p:sp>
      <p:sp>
        <p:nvSpPr>
          <p:cNvPr id="3" name="Content Placeholder 2"/>
          <p:cNvSpPr>
            <a:spLocks noGrp="1"/>
          </p:cNvSpPr>
          <p:nvPr>
            <p:ph idx="1"/>
          </p:nvPr>
        </p:nvSpPr>
        <p:spPr>
          <a:xfrm>
            <a:off x="533400" y="1295400"/>
            <a:ext cx="8229600" cy="4830763"/>
          </a:xfrm>
        </p:spPr>
        <p:txBody>
          <a:bodyPr/>
          <a:lstStyle/>
          <a:p>
            <a:pPr algn="just"/>
            <a:r>
              <a:rPr lang="fil-PH" dirty="0" smtClean="0"/>
              <a:t>To improve school performance and to equip the school head with at least the minimum knowledge about concepts, methods and procedures of a simplified fund management system</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a:t>
            </a:fld>
            <a:endParaRPr lang="fil-PH" dirty="0"/>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267075"/>
            <a:ext cx="7772400" cy="2143126"/>
          </a:xfrm>
        </p:spPr>
        <p:txBody>
          <a:bodyPr>
            <a:normAutofit/>
          </a:bodyPr>
          <a:lstStyle/>
          <a:p>
            <a:pPr algn="ctr"/>
            <a:r>
              <a:rPr lang="fil-PH" dirty="0" smtClean="0"/>
              <a:t>Implementing unit (iu) and non-implementing unit (non-iu)</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a:t>
            </a:fld>
            <a:endParaRPr lang="fil-PH"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3200" dirty="0" smtClean="0"/>
              <a:t>Implementing Unit vs. Non-Implementing Unit</a:t>
            </a:r>
            <a:endParaRPr lang="fil-PH"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29520060"/>
              </p:ext>
            </p:extLst>
          </p:nvPr>
        </p:nvGraphicFramePr>
        <p:xfrm>
          <a:off x="457200" y="1397000"/>
          <a:ext cx="8229600" cy="3937000"/>
        </p:xfrm>
        <a:graphic>
          <a:graphicData uri="http://schemas.openxmlformats.org/drawingml/2006/table">
            <a:tbl>
              <a:tblPr firstRow="1" bandRow="1">
                <a:tableStyleId>{5C22544A-7EE6-4342-B048-85BDC9FD1C3A}</a:tableStyleId>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solidFill>
                            <a:schemeClr val="bg1"/>
                          </a:solidFill>
                        </a:rPr>
                        <a:t>Particulars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Implementing Unit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Non-Implementing Unit</a:t>
                      </a:r>
                    </a:p>
                  </a:txBody>
                  <a:tcPr/>
                </a:tc>
                <a:extLst>
                  <a:ext uri="{0D108BD9-81ED-4DB2-BD59-A6C34878D82A}">
                    <a16:rowId xmlns="" xmlns:a16="http://schemas.microsoft.com/office/drawing/2014/main" val="10000"/>
                  </a:ext>
                </a:extLst>
              </a:tr>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dirty="0" smtClean="0"/>
                        <a:t>Schools</a:t>
                      </a: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dirty="0" smtClean="0"/>
                        <a:t>Secondary schools</a:t>
                      </a: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dirty="0" smtClean="0"/>
                        <a:t>Elementary and secondary schools</a:t>
                      </a:r>
                    </a:p>
                  </a:txBody>
                  <a:tcPr/>
                </a:tc>
                <a:extLst>
                  <a:ext uri="{0D108BD9-81ED-4DB2-BD59-A6C34878D82A}">
                    <a16:rowId xmlns="" xmlns:a16="http://schemas.microsoft.com/office/drawing/2014/main" val="10001"/>
                  </a:ext>
                </a:extLst>
              </a:tr>
              <a:tr h="370840">
                <a:tc>
                  <a:txBody>
                    <a:bodyPr/>
                    <a:lstStyle/>
                    <a:p>
                      <a:pPr algn="just"/>
                      <a:r>
                        <a:rPr lang="fil-PH" dirty="0" smtClean="0"/>
                        <a:t>Receives allocations from</a:t>
                      </a:r>
                      <a:r>
                        <a:rPr lang="fil-PH" baseline="0" dirty="0" smtClean="0"/>
                        <a:t> the national budget directly from the DBM regional office?    </a:t>
                      </a:r>
                      <a:endParaRPr lang="fil-PH" dirty="0" smtClean="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dirty="0" smtClean="0"/>
                        <a:t>Yes </a:t>
                      </a: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dirty="0" smtClean="0"/>
                        <a:t>No, allocations to Non-IU were received through</a:t>
                      </a:r>
                      <a:r>
                        <a:rPr lang="fil-PH" baseline="0" dirty="0" smtClean="0"/>
                        <a:t> School Division Office in the form of Cash Advances</a:t>
                      </a:r>
                      <a:endParaRPr lang="fil-PH" dirty="0" smtClean="0"/>
                    </a:p>
                  </a:txBody>
                  <a:tcPr/>
                </a:tc>
                <a:extLst>
                  <a:ext uri="{0D108BD9-81ED-4DB2-BD59-A6C34878D82A}">
                    <a16:rowId xmlns="" xmlns:a16="http://schemas.microsoft.com/office/drawing/2014/main" val="10002"/>
                  </a:ext>
                </a:extLst>
              </a:tr>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baseline="0" dirty="0" smtClean="0"/>
                        <a:t>Centralized lump sums released by DepEd central office are downloaded directly to them?</a:t>
                      </a:r>
                      <a:endParaRPr lang="fil-PH" dirty="0" smtClean="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dirty="0" smtClean="0"/>
                        <a:t>Yes</a:t>
                      </a: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dirty="0" smtClean="0"/>
                        <a:t>No</a:t>
                      </a:r>
                    </a:p>
                  </a:txBody>
                  <a:tcPr/>
                </a:tc>
                <a:extLst>
                  <a:ext uri="{0D108BD9-81ED-4DB2-BD59-A6C34878D82A}">
                    <a16:rowId xmlns="" xmlns:a16="http://schemas.microsoft.com/office/drawing/2014/main" val="10003"/>
                  </a:ext>
                </a:extLst>
              </a:tr>
            </a:tbl>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5</a:t>
            </a:fld>
            <a:endParaRPr lang="fil-PH"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200" dirty="0" smtClean="0"/>
              <a:t>con’t... Implementing Unit vs. Non-Implementing Unit</a:t>
            </a:r>
            <a:endParaRPr lang="fil-PH" sz="32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a:t>
            </a:fld>
            <a:endParaRPr lang="fil-PH" dirty="0"/>
          </a:p>
        </p:txBody>
      </p:sp>
      <p:graphicFrame>
        <p:nvGraphicFramePr>
          <p:cNvPr id="5" name="Content Placeholder 4"/>
          <p:cNvGraphicFramePr>
            <a:graphicFrameLocks/>
          </p:cNvGraphicFramePr>
          <p:nvPr>
            <p:extLst>
              <p:ext uri="{D42A27DB-BD31-4B8C-83A1-F6EECF244321}">
                <p14:modId xmlns:p14="http://schemas.microsoft.com/office/powerpoint/2010/main" val="3492672487"/>
              </p:ext>
            </p:extLst>
          </p:nvPr>
        </p:nvGraphicFramePr>
        <p:xfrm>
          <a:off x="457200" y="1518920"/>
          <a:ext cx="8229600" cy="3662680"/>
        </p:xfrm>
        <a:graphic>
          <a:graphicData uri="http://schemas.openxmlformats.org/drawingml/2006/table">
            <a:tbl>
              <a:tblPr firstRow="1" bandRow="1">
                <a:tableStyleId>{5C22544A-7EE6-4342-B048-85BDC9FD1C3A}</a:tableStyleId>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Particulars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Implementing Unit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Non-Implementing Unit</a:t>
                      </a:r>
                    </a:p>
                  </a:txBody>
                  <a:tcPr/>
                </a:tc>
                <a:extLst>
                  <a:ext uri="{0D108BD9-81ED-4DB2-BD59-A6C34878D82A}">
                    <a16:rowId xmlns="" xmlns:a16="http://schemas.microsoft.com/office/drawing/2014/main" val="10000"/>
                  </a:ext>
                </a:extLst>
              </a:tr>
              <a:tr h="370840">
                <a:tc>
                  <a:txBody>
                    <a:bodyPr/>
                    <a:lstStyle/>
                    <a:p>
                      <a:pPr algn="just"/>
                      <a:r>
                        <a:rPr lang="fil-PH" dirty="0" smtClean="0"/>
                        <a:t>With</a:t>
                      </a:r>
                      <a:r>
                        <a:rPr lang="fil-PH" baseline="0" dirty="0" smtClean="0"/>
                        <a:t> minimum required set of financial staff?</a:t>
                      </a:r>
                      <a:endParaRPr lang="fil-PH" dirty="0"/>
                    </a:p>
                  </a:txBody>
                  <a:tcPr/>
                </a:tc>
                <a:tc>
                  <a:txBody>
                    <a:bodyPr/>
                    <a:lstStyle/>
                    <a:p>
                      <a:pPr algn="just"/>
                      <a:r>
                        <a:rPr lang="fil-PH" dirty="0" smtClean="0"/>
                        <a:t>Yes</a:t>
                      </a:r>
                    </a:p>
                  </a:txBody>
                  <a:tcPr/>
                </a:tc>
                <a:tc>
                  <a:txBody>
                    <a:bodyPr/>
                    <a:lstStyle/>
                    <a:p>
                      <a:pPr algn="just"/>
                      <a:r>
                        <a:rPr lang="fil-PH" dirty="0" smtClean="0"/>
                        <a:t>No, the School Head</a:t>
                      </a:r>
                      <a:r>
                        <a:rPr lang="fil-PH" baseline="0" dirty="0" smtClean="0"/>
                        <a:t> and a designated staff, if any, handle the Cash Advance.</a:t>
                      </a:r>
                    </a:p>
                    <a:p>
                      <a:pPr algn="just"/>
                      <a:r>
                        <a:rPr lang="fil-PH" i="1" baseline="0" dirty="0" smtClean="0"/>
                        <a:t>Some Non-IU have designated staff/s</a:t>
                      </a:r>
                      <a:endParaRPr lang="fil-PH" i="1" dirty="0"/>
                    </a:p>
                  </a:txBody>
                  <a:tcPr/>
                </a:tc>
                <a:extLst>
                  <a:ext uri="{0D108BD9-81ED-4DB2-BD59-A6C34878D82A}">
                    <a16:rowId xmlns="" xmlns:a16="http://schemas.microsoft.com/office/drawing/2014/main" val="10001"/>
                  </a:ext>
                </a:extLst>
              </a:tr>
              <a:tr h="370840">
                <a:tc>
                  <a:txBody>
                    <a:bodyPr/>
                    <a:lstStyle/>
                    <a:p>
                      <a:pPr algn="just"/>
                      <a:r>
                        <a:rPr lang="fil-PH" dirty="0" smtClean="0"/>
                        <a:t>Separation of</a:t>
                      </a:r>
                      <a:r>
                        <a:rPr lang="fil-PH" baseline="0" dirty="0" smtClean="0"/>
                        <a:t> functions: cashiering and disbursement?</a:t>
                      </a:r>
                    </a:p>
                  </a:txBody>
                  <a:tcPr/>
                </a:tc>
                <a:tc>
                  <a:txBody>
                    <a:bodyPr/>
                    <a:lstStyle/>
                    <a:p>
                      <a:pPr algn="just"/>
                      <a:r>
                        <a:rPr lang="fil-PH" dirty="0" smtClean="0"/>
                        <a:t>Yes</a:t>
                      </a:r>
                    </a:p>
                  </a:txBody>
                  <a:tcPr/>
                </a:tc>
                <a:tc>
                  <a:txBody>
                    <a:bodyPr/>
                    <a:lstStyle/>
                    <a:p>
                      <a:pPr algn="just"/>
                      <a:r>
                        <a:rPr lang="fil-PH" dirty="0" smtClean="0"/>
                        <a:t>No</a:t>
                      </a:r>
                      <a:endParaRPr lang="fil-PH" dirty="0"/>
                    </a:p>
                  </a:txBody>
                  <a:tcPr/>
                </a:tc>
                <a:extLst>
                  <a:ext uri="{0D108BD9-81ED-4DB2-BD59-A6C34878D82A}">
                    <a16:rowId xmlns="" xmlns:a16="http://schemas.microsoft.com/office/drawing/2014/main" val="10002"/>
                  </a:ext>
                </a:extLst>
              </a:tr>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baseline="0" dirty="0" smtClean="0"/>
                        <a:t>Maintains complete set of books?</a:t>
                      </a:r>
                      <a:endParaRPr lang="fil-PH" dirty="0" smtClean="0"/>
                    </a:p>
                  </a:txBody>
                  <a:tcPr/>
                </a:tc>
                <a:tc>
                  <a:txBody>
                    <a:bodyPr/>
                    <a:lstStyle/>
                    <a:p>
                      <a:pPr algn="just"/>
                      <a:r>
                        <a:rPr lang="fil-PH" dirty="0" smtClean="0"/>
                        <a:t>Yes</a:t>
                      </a:r>
                    </a:p>
                  </a:txBody>
                  <a:tcPr/>
                </a:tc>
                <a:tc>
                  <a:txBody>
                    <a:bodyPr/>
                    <a:lstStyle/>
                    <a:p>
                      <a:pPr algn="just"/>
                      <a:r>
                        <a:rPr lang="fil-PH" dirty="0" smtClean="0"/>
                        <a:t>No</a:t>
                      </a:r>
                      <a:endParaRPr lang="fil-PH" dirty="0"/>
                    </a:p>
                  </a:txBody>
                  <a:tcPr/>
                </a:tc>
                <a:extLst>
                  <a:ext uri="{0D108BD9-81ED-4DB2-BD59-A6C34878D82A}">
                    <a16:rowId xmlns="" xmlns:a16="http://schemas.microsoft.com/office/drawing/2014/main" val="10003"/>
                  </a:ext>
                </a:extLst>
              </a:tr>
            </a:tbl>
          </a:graphicData>
        </a:graphic>
      </p:graphicFrame>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200" dirty="0" smtClean="0"/>
              <a:t>con’t... Implementing Unit vs. Non-Implementing Unit</a:t>
            </a:r>
            <a:endParaRPr lang="fil-PH" sz="32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7</a:t>
            </a:fld>
            <a:endParaRPr lang="fil-PH" dirty="0"/>
          </a:p>
        </p:txBody>
      </p:sp>
      <p:graphicFrame>
        <p:nvGraphicFramePr>
          <p:cNvPr id="5" name="Content Placeholder 4"/>
          <p:cNvGraphicFramePr>
            <a:graphicFrameLocks/>
          </p:cNvGraphicFramePr>
          <p:nvPr>
            <p:extLst>
              <p:ext uri="{D42A27DB-BD31-4B8C-83A1-F6EECF244321}">
                <p14:modId xmlns:p14="http://schemas.microsoft.com/office/powerpoint/2010/main" val="1974962357"/>
              </p:ext>
            </p:extLst>
          </p:nvPr>
        </p:nvGraphicFramePr>
        <p:xfrm>
          <a:off x="381000" y="1371600"/>
          <a:ext cx="8229600" cy="3296920"/>
        </p:xfrm>
        <a:graphic>
          <a:graphicData uri="http://schemas.openxmlformats.org/drawingml/2006/table">
            <a:tbl>
              <a:tblPr firstRow="1" bandRow="1">
                <a:tableStyleId>{5C22544A-7EE6-4342-B048-85BDC9FD1C3A}</a:tableStyleId>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Particulars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Implementing Unit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Non-Implementing Unit</a:t>
                      </a:r>
                    </a:p>
                  </a:txBody>
                  <a:tcPr/>
                </a:tc>
                <a:extLst>
                  <a:ext uri="{0D108BD9-81ED-4DB2-BD59-A6C34878D82A}">
                    <a16:rowId xmlns="" xmlns:a16="http://schemas.microsoft.com/office/drawing/2014/main" val="10000"/>
                  </a:ext>
                </a:extLst>
              </a:tr>
              <a:tr h="370840">
                <a:tc>
                  <a:txBody>
                    <a:bodyPr/>
                    <a:lstStyle/>
                    <a:p>
                      <a:pPr algn="just"/>
                      <a:r>
                        <a:rPr lang="fil-PH" dirty="0" smtClean="0"/>
                        <a:t>Submits financial reports</a:t>
                      </a:r>
                      <a:r>
                        <a:rPr lang="fil-PH" baseline="0" dirty="0" smtClean="0"/>
                        <a:t> to school division office (SDO)?</a:t>
                      </a:r>
                      <a:endParaRPr lang="fil-PH" dirty="0"/>
                    </a:p>
                  </a:txBody>
                  <a:tcPr/>
                </a:tc>
                <a:tc>
                  <a:txBody>
                    <a:bodyPr/>
                    <a:lstStyle/>
                    <a:p>
                      <a:pPr algn="just"/>
                      <a:r>
                        <a:rPr lang="fil-PH" dirty="0" smtClean="0"/>
                        <a:t>Yes,</a:t>
                      </a:r>
                      <a:r>
                        <a:rPr lang="fil-PH" baseline="0" dirty="0" smtClean="0"/>
                        <a:t> for the purpose of consolidation</a:t>
                      </a:r>
                      <a:endParaRPr lang="fil-PH" dirty="0"/>
                    </a:p>
                  </a:txBody>
                  <a:tcPr/>
                </a:tc>
                <a:tc>
                  <a:txBody>
                    <a:bodyPr/>
                    <a:lstStyle/>
                    <a:p>
                      <a:pPr algn="just"/>
                      <a:r>
                        <a:rPr lang="fil-PH" dirty="0" smtClean="0">
                          <a:solidFill>
                            <a:schemeClr val="tx1"/>
                          </a:solidFill>
                        </a:rPr>
                        <a:t>Yes</a:t>
                      </a:r>
                      <a:r>
                        <a:rPr lang="fil-PH" baseline="0" dirty="0" smtClean="0">
                          <a:solidFill>
                            <a:schemeClr val="tx1"/>
                          </a:solidFill>
                        </a:rPr>
                        <a:t>, (liquidation report, etc..)</a:t>
                      </a:r>
                      <a:endParaRPr lang="fil-PH" dirty="0">
                        <a:solidFill>
                          <a:schemeClr val="tx1"/>
                        </a:solidFill>
                      </a:endParaRPr>
                    </a:p>
                  </a:txBody>
                  <a:tcPr/>
                </a:tc>
                <a:extLst>
                  <a:ext uri="{0D108BD9-81ED-4DB2-BD59-A6C34878D82A}">
                    <a16:rowId xmlns="" xmlns:a16="http://schemas.microsoft.com/office/drawing/2014/main" val="10002"/>
                  </a:ext>
                </a:extLst>
              </a:tr>
              <a:tr h="370840">
                <a:tc>
                  <a:txBody>
                    <a:bodyPr/>
                    <a:lstStyle/>
                    <a:p>
                      <a:pPr algn="just"/>
                      <a:r>
                        <a:rPr lang="fil-PH" baseline="0" dirty="0" smtClean="0"/>
                        <a:t>May be required to submit additional management reports to SDO for monitoring and evaluating school performance</a:t>
                      </a:r>
                    </a:p>
                  </a:txBody>
                  <a:tcPr/>
                </a:tc>
                <a:tc>
                  <a:txBody>
                    <a:bodyPr/>
                    <a:lstStyle/>
                    <a:p>
                      <a:pPr algn="just"/>
                      <a:r>
                        <a:rPr lang="fil-PH" baseline="0" dirty="0" smtClean="0"/>
                        <a:t>Yes</a:t>
                      </a: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Maybe</a:t>
                      </a:r>
                      <a:r>
                        <a:rPr lang="fil-PH" baseline="0" dirty="0" smtClean="0">
                          <a:solidFill>
                            <a:schemeClr val="tx1"/>
                          </a:solidFill>
                        </a:rPr>
                        <a:t> required to submit reports like the details of expenses for the cash advance and report on Non-Financial resources available in the school..</a:t>
                      </a:r>
                      <a:r>
                        <a:rPr lang="fil-PH" baseline="0" dirty="0" smtClean="0">
                          <a:solidFill>
                            <a:srgbClr val="FF0000"/>
                          </a:solidFill>
                        </a:rPr>
                        <a:t> </a:t>
                      </a:r>
                      <a:endParaRPr lang="fil-PH" dirty="0" smtClean="0">
                        <a:solidFill>
                          <a:srgbClr val="FF0000"/>
                        </a:solidFill>
                      </a:endParaRPr>
                    </a:p>
                  </a:txBody>
                  <a:tcPr/>
                </a:tc>
                <a:extLst>
                  <a:ext uri="{0D108BD9-81ED-4DB2-BD59-A6C34878D82A}">
                    <a16:rowId xmlns="" xmlns:a16="http://schemas.microsoft.com/office/drawing/2014/main" val="10003"/>
                  </a:ext>
                </a:extLst>
              </a:tr>
            </a:tbl>
          </a:graphicData>
        </a:graphic>
      </p:graphicFrame>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2800" dirty="0" smtClean="0"/>
              <a:t>con’t... Implementing Unit vs. Non-Implementing Unit</a:t>
            </a:r>
            <a:endParaRPr lang="fil-PH"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3505866"/>
              </p:ext>
            </p:extLst>
          </p:nvPr>
        </p:nvGraphicFramePr>
        <p:xfrm>
          <a:off x="990600" y="1828800"/>
          <a:ext cx="7696200" cy="4297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8</a:t>
            </a:fld>
            <a:endParaRPr lang="fil-PH" dirty="0"/>
          </a:p>
        </p:txBody>
      </p:sp>
      <p:sp>
        <p:nvSpPr>
          <p:cNvPr id="6" name="TextBox 5"/>
          <p:cNvSpPr txBox="1"/>
          <p:nvPr/>
        </p:nvSpPr>
        <p:spPr>
          <a:xfrm>
            <a:off x="0" y="990600"/>
            <a:ext cx="9144000" cy="707886"/>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il-PH" sz="4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FINANCIAL REPORTING</a:t>
            </a:r>
            <a:endParaRPr lang="fil-PH"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600" dirty="0" smtClean="0"/>
              <a:t>School-Based Financial Management (SBFM)</a:t>
            </a:r>
            <a:endParaRPr lang="fil-PH" sz="3600" dirty="0"/>
          </a:p>
        </p:txBody>
      </p:sp>
      <p:graphicFrame>
        <p:nvGraphicFramePr>
          <p:cNvPr id="6" name="Content Placeholder 5"/>
          <p:cNvGraphicFramePr>
            <a:graphicFrameLocks noGrp="1"/>
          </p:cNvGraphicFramePr>
          <p:nvPr>
            <p:ph idx="1"/>
          </p:nvPr>
        </p:nvGraphicFramePr>
        <p:xfrm>
          <a:off x="457200" y="1295401"/>
          <a:ext cx="81534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9</a:t>
            </a:fld>
            <a:endParaRPr lang="fil-PH" dirty="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200" dirty="0" smtClean="0"/>
              <a:t>con’t... </a:t>
            </a:r>
            <a:br>
              <a:rPr lang="fil-PH" sz="3200" dirty="0" smtClean="0"/>
            </a:br>
            <a:r>
              <a:rPr lang="fil-PH" sz="3200" dirty="0" smtClean="0"/>
              <a:t>School-Based Financial Management (SBFM)</a:t>
            </a:r>
            <a:endParaRPr lang="fil-PH" sz="3200" dirty="0"/>
          </a:p>
        </p:txBody>
      </p:sp>
      <p:graphicFrame>
        <p:nvGraphicFramePr>
          <p:cNvPr id="5" name="Content Placeholder 4"/>
          <p:cNvGraphicFramePr>
            <a:graphicFrameLocks noGrp="1"/>
          </p:cNvGraphicFramePr>
          <p:nvPr>
            <p:ph idx="1"/>
          </p:nvPr>
        </p:nvGraphicFramePr>
        <p:xfrm>
          <a:off x="457200" y="1600200"/>
          <a:ext cx="82296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10</a:t>
            </a:fld>
            <a:endParaRPr lang="fil-PH" dirty="0"/>
          </a:p>
        </p:txBody>
      </p:sp>
      <p:sp>
        <p:nvSpPr>
          <p:cNvPr id="7" name="TextBox 6"/>
          <p:cNvSpPr txBox="1"/>
          <p:nvPr/>
        </p:nvSpPr>
        <p:spPr>
          <a:xfrm>
            <a:off x="304800" y="1066800"/>
            <a:ext cx="8534400" cy="369332"/>
          </a:xfrm>
          <a:prstGeom prst="rect">
            <a:avLst/>
          </a:prstGeom>
          <a:noFill/>
        </p:spPr>
        <p:txBody>
          <a:bodyPr wrap="square" rtlCol="0">
            <a:spAutoFit/>
          </a:bodyPr>
          <a:lstStyle/>
          <a:p>
            <a:r>
              <a:rPr lang="fil-PH" dirty="0" smtClean="0"/>
              <a:t>Activities involved in SBFM are the following, but are not limited to:</a:t>
            </a:r>
            <a:endParaRPr lang="fil-PH" dirty="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FISCAL PLANNING</a:t>
            </a:r>
            <a:endParaRPr lang="fil-PH" dirty="0"/>
          </a:p>
        </p:txBody>
      </p:sp>
      <p:sp>
        <p:nvSpPr>
          <p:cNvPr id="3" name="Content Placeholder 2"/>
          <p:cNvSpPr>
            <a:spLocks noGrp="1"/>
          </p:cNvSpPr>
          <p:nvPr>
            <p:ph idx="1"/>
          </p:nvPr>
        </p:nvSpPr>
        <p:spPr/>
        <p:txBody>
          <a:bodyPr>
            <a:normAutofit fontScale="92500" lnSpcReduction="10000"/>
          </a:bodyPr>
          <a:lstStyle/>
          <a:p>
            <a:pPr algn="just">
              <a:buFont typeface="Wingdings" pitchFamily="2" charset="2"/>
              <a:buChar char="ü"/>
            </a:pPr>
            <a:r>
              <a:rPr lang="fil-PH" dirty="0" smtClean="0"/>
              <a:t>Includes the estimation of financial resources a school may get from all sources (i.e GAA budget allocation), local government, PTA donations, income generating projects (IGP), private sector donations and contributions, and all other sources</a:t>
            </a:r>
          </a:p>
          <a:p>
            <a:pPr algn="just">
              <a:buFont typeface="Wingdings" pitchFamily="2" charset="2"/>
              <a:buChar char="ü"/>
            </a:pPr>
            <a:endParaRPr lang="fil-PH" sz="2200" dirty="0" smtClean="0"/>
          </a:p>
          <a:p>
            <a:pPr algn="just">
              <a:buFont typeface="Wingdings" pitchFamily="2" charset="2"/>
              <a:buChar char="ü"/>
            </a:pPr>
            <a:r>
              <a:rPr lang="fil-PH" dirty="0" smtClean="0"/>
              <a:t>Includes identifying output or target-setting and identification of activities needed to be undertaken to achieve the outputs and/or targets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11</a:t>
            </a:fld>
            <a:endParaRPr lang="fil-PH"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con’t... FISCAL PLANNING</a:t>
            </a:r>
            <a:endParaRPr lang="fil-PH" dirty="0"/>
          </a:p>
        </p:txBody>
      </p:sp>
      <p:sp>
        <p:nvSpPr>
          <p:cNvPr id="3" name="Content Placeholder 2"/>
          <p:cNvSpPr>
            <a:spLocks noGrp="1"/>
          </p:cNvSpPr>
          <p:nvPr>
            <p:ph idx="1"/>
          </p:nvPr>
        </p:nvSpPr>
        <p:spPr/>
        <p:txBody>
          <a:bodyPr>
            <a:normAutofit fontScale="92500" lnSpcReduction="20000"/>
          </a:bodyPr>
          <a:lstStyle/>
          <a:p>
            <a:pPr algn="just">
              <a:buFont typeface="Wingdings" pitchFamily="2" charset="2"/>
              <a:buChar char="ü"/>
            </a:pPr>
            <a:r>
              <a:rPr lang="fil-PH" dirty="0" smtClean="0"/>
              <a:t>Includes matching of resources estimated to be received considering the timing of when the activities must be pursued and when the resources becomes available</a:t>
            </a:r>
          </a:p>
          <a:p>
            <a:pPr algn="just">
              <a:buFont typeface="Wingdings" pitchFamily="2" charset="2"/>
              <a:buChar char="ü"/>
            </a:pPr>
            <a:endParaRPr lang="fil-PH" sz="1900" dirty="0" smtClean="0"/>
          </a:p>
          <a:p>
            <a:pPr algn="just">
              <a:buFont typeface="Wingdings" pitchFamily="2" charset="2"/>
              <a:buChar char="ü"/>
            </a:pPr>
            <a:r>
              <a:rPr lang="fil-PH" dirty="0" smtClean="0"/>
              <a:t>A school involves its stakeholders (e.g. Civil Society Organizations (CSO), LGUs, NGO, PTA or School Governing Council, to encourage active participation in the school’s management concerns such as improvement of the learners’ performance and sourcing of needed funds </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12</a:t>
            </a:fld>
            <a:endParaRPr lang="fil-PH"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l"/>
            <a:r>
              <a:rPr lang="fil-PH" dirty="0" smtClean="0"/>
              <a:t>con’t... FISCAL PLANNING</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13</a:t>
            </a:fld>
            <a:endParaRPr lang="fil-PH" dirty="0"/>
          </a:p>
        </p:txBody>
      </p:sp>
      <p:graphicFrame>
        <p:nvGraphicFramePr>
          <p:cNvPr id="5" name="Content Placeholder 5"/>
          <p:cNvGraphicFramePr>
            <a:graphicFrameLocks/>
          </p:cNvGraphicFramePr>
          <p:nvPr>
            <p:extLst>
              <p:ext uri="{D42A27DB-BD31-4B8C-83A1-F6EECF244321}">
                <p14:modId xmlns:p14="http://schemas.microsoft.com/office/powerpoint/2010/main" val="2411913144"/>
              </p:ext>
            </p:extLst>
          </p:nvPr>
        </p:nvGraphicFramePr>
        <p:xfrm>
          <a:off x="457200" y="1295401"/>
          <a:ext cx="81534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School’s Sources of Funds</a:t>
            </a:r>
            <a:endParaRPr lang="fil-PH"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82615867"/>
              </p:ext>
            </p:extLst>
          </p:nvPr>
        </p:nvGraphicFramePr>
        <p:xfrm>
          <a:off x="457200" y="1295400"/>
          <a:ext cx="8229600" cy="3845560"/>
        </p:xfrm>
        <a:graphic>
          <a:graphicData uri="http://schemas.openxmlformats.org/drawingml/2006/table">
            <a:tbl>
              <a:tblPr firstRow="1" bandRow="1">
                <a:tableStyleId>{5C22544A-7EE6-4342-B048-85BDC9FD1C3A}</a:tableStyleId>
              </a:tblPr>
              <a:tblGrid>
                <a:gridCol w="4114800">
                  <a:extLst>
                    <a:ext uri="{9D8B030D-6E8A-4147-A177-3AD203B41FA5}">
                      <a16:colId xmlns="" xmlns:a16="http://schemas.microsoft.com/office/drawing/2014/main" val="20000"/>
                    </a:ext>
                  </a:extLst>
                </a:gridCol>
                <a:gridCol w="4114800">
                  <a:extLst>
                    <a:ext uri="{9D8B030D-6E8A-4147-A177-3AD203B41FA5}">
                      <a16:colId xmlns="" xmlns:a16="http://schemas.microsoft.com/office/drawing/2014/main" val="20001"/>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Implementing Unit</a:t>
                      </a:r>
                      <a:endParaRPr lang="fil-PH" b="0" dirty="0" smtClean="0"/>
                    </a:p>
                    <a:p>
                      <a:pPr algn="ctr"/>
                      <a:endParaRPr lang="fil-PH" dirty="0"/>
                    </a:p>
                  </a:txBody>
                  <a:tcPr/>
                </a:tc>
                <a:tc>
                  <a:txBody>
                    <a:bodyPr/>
                    <a:lstStyle/>
                    <a:p>
                      <a:pPr algn="ctr"/>
                      <a:r>
                        <a:rPr lang="fil-PH" dirty="0" smtClean="0"/>
                        <a:t>Non-Implementing Unit</a:t>
                      </a:r>
                      <a:endParaRPr lang="fil-PH" b="0" dirty="0" smtClean="0"/>
                    </a:p>
                  </a:txBody>
                  <a:tcPr/>
                </a:tc>
                <a:extLst>
                  <a:ext uri="{0D108BD9-81ED-4DB2-BD59-A6C34878D82A}">
                    <a16:rowId xmlns="" xmlns:a16="http://schemas.microsoft.com/office/drawing/2014/main" val="10000"/>
                  </a:ext>
                </a:extLst>
              </a:tr>
              <a:tr h="370840">
                <a:tc>
                  <a:txBody>
                    <a:bodyPr/>
                    <a:lstStyle/>
                    <a:p>
                      <a:pPr marL="0" marR="0" indent="0" algn="just" defTabSz="914400" rtl="0" eaLnBrk="1" fontAlgn="auto" latinLnBrk="0" hangingPunct="1">
                        <a:lnSpc>
                          <a:spcPct val="100000"/>
                        </a:lnSpc>
                        <a:spcBef>
                          <a:spcPts val="0"/>
                        </a:spcBef>
                        <a:spcAft>
                          <a:spcPts val="0"/>
                        </a:spcAft>
                        <a:buClrTx/>
                        <a:buSzTx/>
                        <a:buFont typeface="Wingdings" pitchFamily="2" charset="2"/>
                        <a:buChar char="q"/>
                        <a:tabLst/>
                        <a:defRPr/>
                      </a:pPr>
                      <a:r>
                        <a:rPr lang="fil-PH" dirty="0" smtClean="0"/>
                        <a:t> Allocation from the national budget downloaded directly by the DBM regional office</a:t>
                      </a: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Wingdings" pitchFamily="2" charset="2"/>
                        <a:buChar char="q"/>
                        <a:tabLst/>
                        <a:defRPr/>
                      </a:pPr>
                      <a:r>
                        <a:rPr lang="fil-PH" dirty="0" smtClean="0"/>
                        <a:t> Allocation from the national budget downloaded by its division office</a:t>
                      </a:r>
                    </a:p>
                  </a:txBody>
                  <a:tcPr/>
                </a:tc>
                <a:extLst>
                  <a:ext uri="{0D108BD9-81ED-4DB2-BD59-A6C34878D82A}">
                    <a16:rowId xmlns="" xmlns:a16="http://schemas.microsoft.com/office/drawing/2014/main" val="10001"/>
                  </a:ext>
                </a:extLst>
              </a:tr>
              <a:tr h="370840">
                <a:tc gridSpan="2">
                  <a:txBody>
                    <a:bodyPr/>
                    <a:lstStyle/>
                    <a:p>
                      <a:pPr algn="just">
                        <a:buFont typeface="Wingdings" pitchFamily="2" charset="2"/>
                        <a:buChar char="q"/>
                      </a:pPr>
                      <a:r>
                        <a:rPr lang="fil-PH" dirty="0" smtClean="0"/>
                        <a:t> Income Generating</a:t>
                      </a:r>
                      <a:r>
                        <a:rPr lang="fil-PH" baseline="0" dirty="0" smtClean="0"/>
                        <a:t> Projects or IGP (e.g., school canteen, agricultural production, arts and crafts, fund raising activities, etc.)</a:t>
                      </a:r>
                      <a:endParaRPr lang="fil-PH" dirty="0"/>
                    </a:p>
                  </a:txBody>
                  <a:tcPr/>
                </a:tc>
                <a:tc hMerge="1">
                  <a:txBody>
                    <a:bodyPr/>
                    <a:lstStyle/>
                    <a:p>
                      <a:endParaRPr lang="fil-PH" dirty="0"/>
                    </a:p>
                  </a:txBody>
                  <a:tcPr/>
                </a:tc>
                <a:extLst>
                  <a:ext uri="{0D108BD9-81ED-4DB2-BD59-A6C34878D82A}">
                    <a16:rowId xmlns="" xmlns:a16="http://schemas.microsoft.com/office/drawing/2014/main" val="10002"/>
                  </a:ext>
                </a:extLst>
              </a:tr>
              <a:tr h="370840">
                <a:tc gridSpan="2">
                  <a:txBody>
                    <a:bodyPr/>
                    <a:lstStyle/>
                    <a:p>
                      <a:pPr algn="just">
                        <a:buFont typeface="Wingdings" pitchFamily="2" charset="2"/>
                        <a:buChar char="q"/>
                      </a:pPr>
                      <a:r>
                        <a:rPr lang="fil-PH" dirty="0" smtClean="0"/>
                        <a:t> Donations</a:t>
                      </a:r>
                      <a:r>
                        <a:rPr lang="fil-PH" baseline="0" dirty="0" smtClean="0"/>
                        <a:t> (PTA, alumni, non-government organizations, private companies, private individuals, etc.)</a:t>
                      </a:r>
                      <a:endParaRPr lang="fil-PH" dirty="0"/>
                    </a:p>
                  </a:txBody>
                  <a:tcPr/>
                </a:tc>
                <a:tc hMerge="1">
                  <a:txBody>
                    <a:bodyPr/>
                    <a:lstStyle/>
                    <a:p>
                      <a:endParaRPr lang="fil-PH" dirty="0"/>
                    </a:p>
                  </a:txBody>
                  <a:tcPr/>
                </a:tc>
                <a:extLst>
                  <a:ext uri="{0D108BD9-81ED-4DB2-BD59-A6C34878D82A}">
                    <a16:rowId xmlns="" xmlns:a16="http://schemas.microsoft.com/office/drawing/2014/main" val="10003"/>
                  </a:ext>
                </a:extLst>
              </a:tr>
              <a:tr h="370840">
                <a:tc gridSpan="2">
                  <a:txBody>
                    <a:bodyPr/>
                    <a:lstStyle/>
                    <a:p>
                      <a:pPr algn="just">
                        <a:buFont typeface="Wingdings" pitchFamily="2" charset="2"/>
                        <a:buChar char="q"/>
                      </a:pPr>
                      <a:r>
                        <a:rPr lang="fil-PH" dirty="0" smtClean="0"/>
                        <a:t> Other government</a:t>
                      </a:r>
                      <a:r>
                        <a:rPr lang="fil-PH" baseline="0" dirty="0" smtClean="0"/>
                        <a:t> sources (e.g. SEF, LGU general fund, sponsorship by members of congress from other national funds, etc.) </a:t>
                      </a:r>
                      <a:endParaRPr lang="fil-PH" dirty="0"/>
                    </a:p>
                  </a:txBody>
                  <a:tcPr/>
                </a:tc>
                <a:tc hMerge="1">
                  <a:txBody>
                    <a:bodyPr/>
                    <a:lstStyle/>
                    <a:p>
                      <a:endParaRPr lang="fil-PH" dirty="0"/>
                    </a:p>
                  </a:txBody>
                  <a:tcPr/>
                </a:tc>
                <a:extLst>
                  <a:ext uri="{0D108BD9-81ED-4DB2-BD59-A6C34878D82A}">
                    <a16:rowId xmlns="" xmlns:a16="http://schemas.microsoft.com/office/drawing/2014/main" val="10004"/>
                  </a:ext>
                </a:extLst>
              </a:tr>
              <a:tr h="370840">
                <a:tc gridSpan="2">
                  <a:txBody>
                    <a:bodyPr/>
                    <a:lstStyle/>
                    <a:p>
                      <a:pPr algn="just">
                        <a:buFont typeface="Wingdings" pitchFamily="2" charset="2"/>
                        <a:buChar char="q"/>
                      </a:pPr>
                      <a:r>
                        <a:rPr lang="fil-PH" dirty="0" smtClean="0"/>
                        <a:t> </a:t>
                      </a:r>
                      <a:r>
                        <a:rPr lang="fil-PH" dirty="0" smtClean="0">
                          <a:hlinkClick r:id="rId3" action="ppaction://hlinksldjump"/>
                        </a:rPr>
                        <a:t>Othe</a:t>
                      </a:r>
                      <a:r>
                        <a:rPr lang="fil-PH" baseline="0" dirty="0" smtClean="0">
                          <a:hlinkClick r:id="rId3" action="ppaction://hlinksldjump"/>
                        </a:rPr>
                        <a:t>r sources</a:t>
                      </a:r>
                      <a:endParaRPr lang="fil-PH" dirty="0"/>
                    </a:p>
                  </a:txBody>
                  <a:tcPr/>
                </a:tc>
                <a:tc hMerge="1">
                  <a:txBody>
                    <a:bodyPr/>
                    <a:lstStyle/>
                    <a:p>
                      <a:endParaRPr lang="fil-PH"/>
                    </a:p>
                  </a:txBody>
                  <a:tcPr/>
                </a:tc>
                <a:extLst>
                  <a:ext uri="{0D108BD9-81ED-4DB2-BD59-A6C34878D82A}">
                    <a16:rowId xmlns="" xmlns:a16="http://schemas.microsoft.com/office/drawing/2014/main" val="10005"/>
                  </a:ext>
                </a:extLst>
              </a:tr>
            </a:tbl>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14</a:t>
            </a:fld>
            <a:endParaRPr lang="fil-PH" dirty="0"/>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Other Sources</a:t>
            </a:r>
            <a:endParaRPr lang="en-US" dirty="0">
              <a:solidFill>
                <a:srgbClr val="FF0000"/>
              </a:solidFill>
            </a:endParaRPr>
          </a:p>
        </p:txBody>
      </p:sp>
      <p:sp>
        <p:nvSpPr>
          <p:cNvPr id="3" name="Content Placeholder 2"/>
          <p:cNvSpPr>
            <a:spLocks noGrp="1"/>
          </p:cNvSpPr>
          <p:nvPr>
            <p:ph idx="1"/>
          </p:nvPr>
        </p:nvSpPr>
        <p:spPr>
          <a:xfrm>
            <a:off x="457200" y="1066800"/>
            <a:ext cx="8229600" cy="4191000"/>
          </a:xfrm>
        </p:spPr>
        <p:txBody>
          <a:bodyPr/>
          <a:lstStyle/>
          <a:p>
            <a:pPr algn="just">
              <a:buFont typeface="Wingdings" panose="05000000000000000000" pitchFamily="2" charset="2"/>
              <a:buChar char="ü"/>
            </a:pPr>
            <a:r>
              <a:rPr lang="en-US" dirty="0"/>
              <a:t>income earned by national elementary and secondary schools from fees, charges and assessments collected in the exercise of their function such as, but not limited to, certification or authentication of Forms 137 and 138 and diplomas, sale of scrap materials, charges for lost identification cards, and such other services</a:t>
            </a:r>
          </a:p>
        </p:txBody>
      </p:sp>
      <p:sp>
        <p:nvSpPr>
          <p:cNvPr id="4" name="Slide Number Placeholder 3"/>
          <p:cNvSpPr>
            <a:spLocks noGrp="1"/>
          </p:cNvSpPr>
          <p:nvPr>
            <p:ph type="sldNum" sz="quarter" idx="4"/>
          </p:nvPr>
        </p:nvSpPr>
        <p:spPr/>
        <p:txBody>
          <a:bodyPr/>
          <a:lstStyle/>
          <a:p>
            <a:fld id="{40CEB23D-5D9C-424D-A4B8-74E3F10BC318}" type="slidenum">
              <a:rPr lang="fil-PH" smtClean="0"/>
              <a:pPr/>
              <a:t>15</a:t>
            </a:fld>
            <a:endParaRPr lang="fil-PH" dirty="0"/>
          </a:p>
        </p:txBody>
      </p:sp>
      <p:sp>
        <p:nvSpPr>
          <p:cNvPr id="5" name="TextBox 4"/>
          <p:cNvSpPr txBox="1"/>
          <p:nvPr/>
        </p:nvSpPr>
        <p:spPr>
          <a:xfrm>
            <a:off x="914400" y="5257800"/>
            <a:ext cx="7467600" cy="923330"/>
          </a:xfrm>
          <a:prstGeom prst="rect">
            <a:avLst/>
          </a:prstGeom>
          <a:solidFill>
            <a:srgbClr val="00B050"/>
          </a:solidFill>
        </p:spPr>
        <p:txBody>
          <a:bodyPr wrap="square" rtlCol="0">
            <a:spAutoFit/>
          </a:bodyPr>
          <a:lstStyle/>
          <a:p>
            <a:pPr algn="just"/>
            <a:r>
              <a:rPr lang="en-US" dirty="0" smtClean="0">
                <a:solidFill>
                  <a:schemeClr val="bg1"/>
                </a:solidFill>
              </a:rPr>
              <a:t>- income from these source will </a:t>
            </a:r>
            <a:r>
              <a:rPr lang="en-US" dirty="0">
                <a:solidFill>
                  <a:schemeClr val="bg1"/>
                </a:solidFill>
              </a:rPr>
              <a:t>be used to augment the schools' instructional programs and MOOE</a:t>
            </a:r>
            <a:r>
              <a:rPr lang="en-US" dirty="0" smtClean="0">
                <a:solidFill>
                  <a:schemeClr val="bg1"/>
                </a:solidFill>
              </a:rPr>
              <a:t>. </a:t>
            </a:r>
            <a:r>
              <a:rPr lang="en-US" i="1" dirty="0" smtClean="0">
                <a:solidFill>
                  <a:schemeClr val="bg1"/>
                </a:solidFill>
              </a:rPr>
              <a:t>(</a:t>
            </a:r>
            <a:r>
              <a:rPr lang="en-US" i="1" dirty="0">
                <a:solidFill>
                  <a:schemeClr val="bg1"/>
                </a:solidFill>
              </a:rPr>
              <a:t>Special Provision, </a:t>
            </a:r>
            <a:r>
              <a:rPr lang="en-US" i="1" dirty="0" smtClean="0">
                <a:solidFill>
                  <a:schemeClr val="bg1"/>
                </a:solidFill>
              </a:rPr>
              <a:t>GAA 2016, Volume III, No. 1, p.268) </a:t>
            </a:r>
            <a:endParaRPr lang="en-US" i="1" dirty="0">
              <a:solidFill>
                <a:schemeClr val="bg1"/>
              </a:solidFill>
            </a:endParaRPr>
          </a:p>
        </p:txBody>
      </p:sp>
    </p:spTree>
    <p:extLst>
      <p:ext uri="{BB962C8B-B14F-4D97-AF65-F5344CB8AC3E}">
        <p14:creationId xmlns:p14="http://schemas.microsoft.com/office/powerpoint/2010/main" val="4205865300"/>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Other Sources</a:t>
            </a:r>
            <a:endParaRPr lang="en-US" dirty="0">
              <a:solidFill>
                <a:srgbClr val="FF0000"/>
              </a:solidFill>
            </a:endParaRPr>
          </a:p>
        </p:txBody>
      </p:sp>
      <p:sp>
        <p:nvSpPr>
          <p:cNvPr id="3" name="Content Placeholder 2"/>
          <p:cNvSpPr>
            <a:spLocks noGrp="1"/>
          </p:cNvSpPr>
          <p:nvPr>
            <p:ph idx="1"/>
          </p:nvPr>
        </p:nvSpPr>
        <p:spPr>
          <a:xfrm>
            <a:off x="457200" y="1295401"/>
            <a:ext cx="8229600" cy="4191000"/>
          </a:xfrm>
        </p:spPr>
        <p:txBody>
          <a:bodyPr/>
          <a:lstStyle/>
          <a:p>
            <a:pPr algn="just">
              <a:buFont typeface="Wingdings" panose="05000000000000000000" pitchFamily="2" charset="2"/>
              <a:buChar char="ü"/>
            </a:pPr>
            <a:r>
              <a:rPr lang="en-US" dirty="0"/>
              <a:t>income earned by national elementary and secondary schools from manufacturing and production programs, including auxiliary services pursuant to LOI No. 1026 </a:t>
            </a:r>
            <a:r>
              <a:rPr lang="en-US" dirty="0" smtClean="0"/>
              <a:t>dated </a:t>
            </a:r>
            <a:r>
              <a:rPr lang="en-US" dirty="0"/>
              <a:t>May 23, 1980</a:t>
            </a:r>
          </a:p>
        </p:txBody>
      </p:sp>
      <p:sp>
        <p:nvSpPr>
          <p:cNvPr id="4" name="Slide Number Placeholder 3"/>
          <p:cNvSpPr>
            <a:spLocks noGrp="1"/>
          </p:cNvSpPr>
          <p:nvPr>
            <p:ph type="sldNum" sz="quarter" idx="4"/>
          </p:nvPr>
        </p:nvSpPr>
        <p:spPr/>
        <p:txBody>
          <a:bodyPr/>
          <a:lstStyle/>
          <a:p>
            <a:fld id="{40CEB23D-5D9C-424D-A4B8-74E3F10BC318}" type="slidenum">
              <a:rPr lang="fil-PH" smtClean="0"/>
              <a:pPr/>
              <a:t>16</a:t>
            </a:fld>
            <a:endParaRPr lang="fil-PH" dirty="0"/>
          </a:p>
        </p:txBody>
      </p:sp>
      <p:sp>
        <p:nvSpPr>
          <p:cNvPr id="5" name="TextBox 4"/>
          <p:cNvSpPr txBox="1"/>
          <p:nvPr/>
        </p:nvSpPr>
        <p:spPr>
          <a:xfrm>
            <a:off x="838200" y="4419600"/>
            <a:ext cx="7924800" cy="1477328"/>
          </a:xfrm>
          <a:prstGeom prst="rect">
            <a:avLst/>
          </a:prstGeom>
          <a:solidFill>
            <a:srgbClr val="00B050"/>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just"/>
            <a:r>
              <a:rPr lang="en-US" dirty="0" smtClean="0"/>
              <a:t>- income </a:t>
            </a:r>
            <a:r>
              <a:rPr lang="en-US" dirty="0"/>
              <a:t>will be used to (1) cover expenses directly incurred in said programs; (2) augment </a:t>
            </a:r>
            <a:r>
              <a:rPr lang="en-US" dirty="0" smtClean="0"/>
              <a:t>scholarship </a:t>
            </a:r>
            <a:r>
              <a:rPr lang="en-US" dirty="0"/>
              <a:t>to students who are directly </a:t>
            </a:r>
            <a:r>
              <a:rPr lang="en-US" dirty="0" smtClean="0"/>
              <a:t>involved </a:t>
            </a:r>
            <a:r>
              <a:rPr lang="en-US" dirty="0"/>
              <a:t>in said programs; and (3) cover student loan essentials to support school-student projects or </a:t>
            </a:r>
            <a:r>
              <a:rPr lang="en-US" dirty="0" smtClean="0"/>
              <a:t>enterprises. </a:t>
            </a:r>
            <a:r>
              <a:rPr lang="en-US" i="1" dirty="0" smtClean="0">
                <a:solidFill>
                  <a:schemeClr val="bg1"/>
                </a:solidFill>
              </a:rPr>
              <a:t>(</a:t>
            </a:r>
            <a:r>
              <a:rPr lang="en-US" i="1" dirty="0">
                <a:solidFill>
                  <a:schemeClr val="bg1"/>
                </a:solidFill>
              </a:rPr>
              <a:t>Special Provision, GAA 2016, Volume III, No. 1, p.268) </a:t>
            </a:r>
          </a:p>
        </p:txBody>
      </p:sp>
    </p:spTree>
    <p:extLst>
      <p:ext uri="{BB962C8B-B14F-4D97-AF65-F5344CB8AC3E}">
        <p14:creationId xmlns:p14="http://schemas.microsoft.com/office/powerpoint/2010/main" val="548209501"/>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BUDGETING</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17</a:t>
            </a:fld>
            <a:endParaRPr lang="fil-PH" dirty="0"/>
          </a:p>
        </p:txBody>
      </p:sp>
      <p:graphicFrame>
        <p:nvGraphicFramePr>
          <p:cNvPr id="5" name="Content Placeholder 5"/>
          <p:cNvGraphicFramePr>
            <a:graphicFrameLocks/>
          </p:cNvGraphicFramePr>
          <p:nvPr/>
        </p:nvGraphicFramePr>
        <p:xfrm>
          <a:off x="381000" y="1524000"/>
          <a:ext cx="8153400" cy="289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il-PH"/>
          </a:p>
        </p:txBody>
      </p:sp>
      <p:sp>
        <p:nvSpPr>
          <p:cNvPr id="4" name="Slide Number Placeholder 3"/>
          <p:cNvSpPr>
            <a:spLocks noGrp="1"/>
          </p:cNvSpPr>
          <p:nvPr>
            <p:ph type="sldNum" sz="quarter" idx="4"/>
          </p:nvPr>
        </p:nvSpPr>
        <p:spPr/>
        <p:txBody>
          <a:bodyPr/>
          <a:lstStyle/>
          <a:p>
            <a:fld id="{40CEB23D-5D9C-424D-A4B8-74E3F10BC318}" type="slidenum">
              <a:rPr lang="fil-PH" smtClean="0"/>
              <a:pPr/>
              <a:t>18</a:t>
            </a:fld>
            <a:endParaRPr lang="fil-PH" dirty="0"/>
          </a:p>
        </p:txBody>
      </p:sp>
      <p:graphicFrame>
        <p:nvGraphicFramePr>
          <p:cNvPr id="5" name="Content Placeholder 5"/>
          <p:cNvGraphicFramePr>
            <a:graphicFrameLocks/>
          </p:cNvGraphicFramePr>
          <p:nvPr>
            <p:extLst>
              <p:ext uri="{D42A27DB-BD31-4B8C-83A1-F6EECF244321}">
                <p14:modId xmlns:p14="http://schemas.microsoft.com/office/powerpoint/2010/main" val="2745956048"/>
              </p:ext>
            </p:extLst>
          </p:nvPr>
        </p:nvGraphicFramePr>
        <p:xfrm>
          <a:off x="457200" y="1295400"/>
          <a:ext cx="8153400" cy="312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il-PH" sz="4000" dirty="0" smtClean="0"/>
              <a:t>CASHIERING AND DISBURSEMENT</a:t>
            </a:r>
            <a:endParaRPr lang="fil-PH" sz="4000" dirty="0"/>
          </a:p>
        </p:txBody>
      </p:sp>
      <p:sp>
        <p:nvSpPr>
          <p:cNvPr id="3" name="Content Placeholder 2"/>
          <p:cNvSpPr>
            <a:spLocks noGrp="1"/>
          </p:cNvSpPr>
          <p:nvPr>
            <p:ph idx="1"/>
          </p:nvPr>
        </p:nvSpPr>
        <p:spPr>
          <a:xfrm>
            <a:off x="457200" y="1295401"/>
            <a:ext cx="8229600" cy="4190999"/>
          </a:xfrm>
        </p:spPr>
        <p:txBody>
          <a:bodyPr/>
          <a:lstStyle/>
          <a:p>
            <a:pPr algn="just">
              <a:buFont typeface="Wingdings" pitchFamily="2" charset="2"/>
              <a:buChar char="ü"/>
            </a:pPr>
            <a:r>
              <a:rPr lang="fil-PH" dirty="0" smtClean="0"/>
              <a:t>Involves cash management and payments whether by check or in cash</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19</a:t>
            </a:fld>
            <a:endParaRPr lang="fil-PH" dirty="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2800" dirty="0" smtClean="0"/>
              <a:t>con’t... Cashiering and Disbursement</a:t>
            </a:r>
            <a:endParaRPr lang="fil-PH" sz="2800" dirty="0"/>
          </a:p>
        </p:txBody>
      </p:sp>
      <p:graphicFrame>
        <p:nvGraphicFramePr>
          <p:cNvPr id="6" name="Content Placeholder 5"/>
          <p:cNvGraphicFramePr>
            <a:graphicFrameLocks noGrp="1"/>
          </p:cNvGraphicFramePr>
          <p:nvPr>
            <p:ph idx="1"/>
          </p:nvPr>
        </p:nvGraphicFramePr>
        <p:xfrm>
          <a:off x="685800" y="1828800"/>
          <a:ext cx="78486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20</a:t>
            </a:fld>
            <a:endParaRPr lang="fil-PH" dirty="0"/>
          </a:p>
        </p:txBody>
      </p:sp>
      <p:sp>
        <p:nvSpPr>
          <p:cNvPr id="5" name="TextBox 4"/>
          <p:cNvSpPr txBox="1"/>
          <p:nvPr/>
        </p:nvSpPr>
        <p:spPr>
          <a:xfrm>
            <a:off x="0" y="1066800"/>
            <a:ext cx="9144000" cy="461665"/>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il-PH" sz="2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Cash Advances for Operating Expenses of Non-IUs</a:t>
            </a:r>
            <a:endParaRPr lang="fil-PH" sz="2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449763"/>
          </a:xfrm>
        </p:spPr>
        <p:txBody>
          <a:bodyPr/>
          <a:lstStyle/>
          <a:p>
            <a:r>
              <a:rPr lang="fil-PH" dirty="0" smtClean="0"/>
              <a:t>Requirements for the Granting of Cash Advance</a:t>
            </a:r>
          </a:p>
          <a:p>
            <a:r>
              <a:rPr lang="fil-PH" dirty="0" smtClean="0"/>
              <a:t>Disbursement Procedures for Non-IUs</a:t>
            </a:r>
          </a:p>
          <a:p>
            <a:r>
              <a:rPr lang="fil-PH" dirty="0" smtClean="0"/>
              <a:t>Liquidation of Cash Advance</a:t>
            </a:r>
          </a:p>
          <a:p>
            <a:pPr>
              <a:buNone/>
            </a:pPr>
            <a:r>
              <a:rPr lang="fil-PH" sz="2400" i="1" dirty="0" smtClean="0"/>
              <a:t> (See </a:t>
            </a:r>
            <a:r>
              <a:rPr lang="fil-PH" sz="2400" i="1" dirty="0" smtClean="0">
                <a:hlinkClick r:id="rId3" action="ppaction://hlinkfile"/>
              </a:rPr>
              <a:t>Appendix 40 </a:t>
            </a:r>
            <a:r>
              <a:rPr lang="fil-PH" sz="2400" i="1" dirty="0" smtClean="0"/>
              <a:t>form and </a:t>
            </a:r>
            <a:r>
              <a:rPr lang="fil-PH" sz="2400" i="1" dirty="0" smtClean="0">
                <a:hlinkClick r:id="rId4" action="ppaction://hlinkfile"/>
              </a:rPr>
              <a:t>Instruction</a:t>
            </a:r>
            <a:r>
              <a:rPr lang="fil-PH" sz="2400" i="1" dirty="0" smtClean="0"/>
              <a:t> of Volume II, GAM)</a:t>
            </a:r>
            <a:endParaRPr lang="fil-PH" i="1"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21</a:t>
            </a:fld>
            <a:endParaRPr lang="fil-PH" dirty="0"/>
          </a:p>
        </p:txBody>
      </p:sp>
      <p:sp>
        <p:nvSpPr>
          <p:cNvPr id="5" name="Rectangle 4"/>
          <p:cNvSpPr/>
          <p:nvPr/>
        </p:nvSpPr>
        <p:spPr>
          <a:xfrm>
            <a:off x="0" y="990600"/>
            <a:ext cx="9144000" cy="461665"/>
          </a:xfrm>
          <a:prstGeom prst="rect">
            <a:avLst/>
          </a:prstGeom>
        </p:spPr>
        <p:txBody>
          <a:bodyPr wrap="square">
            <a:spAutoFit/>
          </a:bodyPr>
          <a:lstStyle/>
          <a:p>
            <a:pPr algn="ctr"/>
            <a:r>
              <a:rPr lang="fil-PH" sz="2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Cash Advances for Operating Expenses of Non-IUs</a:t>
            </a:r>
            <a:endParaRPr lang="fil-PH" sz="2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7" name="Title 1"/>
          <p:cNvSpPr txBox="1">
            <a:spLocks/>
          </p:cNvSpPr>
          <p:nvPr/>
        </p:nvSpPr>
        <p:spPr>
          <a:xfrm>
            <a:off x="0" y="0"/>
            <a:ext cx="914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l-PH" sz="2800" b="0" i="0" u="none" strike="noStrike" kern="1200" cap="none" spc="0" normalizeH="0" baseline="0" noProof="0" dirty="0" smtClean="0">
                <a:ln>
                  <a:noFill/>
                </a:ln>
                <a:solidFill>
                  <a:schemeClr val="bg1"/>
                </a:solidFill>
                <a:effectLst/>
                <a:uLnTx/>
                <a:uFillTx/>
                <a:latin typeface="+mj-lt"/>
                <a:ea typeface="+mj-ea"/>
                <a:cs typeface="+mj-cs"/>
              </a:rPr>
              <a:t>con’t... Cashiering and Disbursement</a:t>
            </a:r>
            <a:endParaRPr kumimoji="0" lang="fil-PH" sz="2800" b="0"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Disbursement for Non-IUs</a:t>
            </a:r>
            <a:endParaRPr lang="fil-PH" dirty="0"/>
          </a:p>
        </p:txBody>
      </p:sp>
      <p:sp>
        <p:nvSpPr>
          <p:cNvPr id="3" name="Content Placeholder 2"/>
          <p:cNvSpPr>
            <a:spLocks noGrp="1"/>
          </p:cNvSpPr>
          <p:nvPr>
            <p:ph idx="1"/>
          </p:nvPr>
        </p:nvSpPr>
        <p:spPr/>
        <p:txBody>
          <a:bodyPr>
            <a:normAutofit fontScale="92500" lnSpcReduction="20000"/>
          </a:bodyPr>
          <a:lstStyle/>
          <a:p>
            <a:pPr algn="just"/>
            <a:r>
              <a:rPr lang="fil-PH" dirty="0" smtClean="0"/>
              <a:t>Unique feature of cash advance in non-IUs is that liquidation can be made when 75% of the cash advance has been used. The unused balance is not returned but may still be used and liquidated with the succeeding cash advance. In effect the system is a “modified” cash advance system that allows non-IU schools to always have available cash to meet school needs. The cash advance is finally closed at year-end and any unspent balance shall be refunded or re-deposited to the division office.</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22</a:t>
            </a:fld>
            <a:endParaRPr lang="fil-PH" dirty="0"/>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smtClean="0">
                <a:solidFill>
                  <a:schemeClr val="bg1">
                    <a:lumMod val="95000"/>
                  </a:schemeClr>
                </a:solidFill>
              </a:rPr>
              <a:t>Bonding of the Accountable Officer</a:t>
            </a:r>
            <a:endParaRPr lang="fil-PH" dirty="0">
              <a:solidFill>
                <a:schemeClr val="bg1">
                  <a:lumMod val="95000"/>
                </a:schemeClr>
              </a:solidFill>
            </a:endParaRPr>
          </a:p>
        </p:txBody>
      </p:sp>
      <p:graphicFrame>
        <p:nvGraphicFramePr>
          <p:cNvPr id="5" name="Content Placeholder 4"/>
          <p:cNvGraphicFramePr>
            <a:graphicFrameLocks noGrp="1"/>
          </p:cNvGraphicFramePr>
          <p:nvPr>
            <p:ph idx="1"/>
          </p:nvPr>
        </p:nvGraphicFramePr>
        <p:xfrm>
          <a:off x="457200" y="1295400"/>
          <a:ext cx="82296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23</a:t>
            </a:fld>
            <a:endParaRPr lang="fil-PH" dirty="0"/>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solidFill>
                  <a:schemeClr val="bg1">
                    <a:lumMod val="95000"/>
                  </a:schemeClr>
                </a:solidFill>
              </a:rPr>
              <a:t>Duties of Bonded Official</a:t>
            </a:r>
            <a:endParaRPr lang="fil-PH" dirty="0">
              <a:solidFill>
                <a:schemeClr val="bg1">
                  <a:lumMod val="95000"/>
                </a:schemeClr>
              </a:solidFill>
            </a:endParaRPr>
          </a:p>
        </p:txBody>
      </p:sp>
      <p:sp>
        <p:nvSpPr>
          <p:cNvPr id="3" name="Content Placeholder 2"/>
          <p:cNvSpPr>
            <a:spLocks noGrp="1"/>
          </p:cNvSpPr>
          <p:nvPr>
            <p:ph idx="1"/>
          </p:nvPr>
        </p:nvSpPr>
        <p:spPr/>
        <p:txBody>
          <a:bodyPr/>
          <a:lstStyle/>
          <a:p>
            <a:pPr algn="just"/>
            <a:r>
              <a:rPr lang="fil-PH" dirty="0" smtClean="0"/>
              <a:t>Shall faithfully account for all funds and public property in his/her custody.</a:t>
            </a:r>
          </a:p>
          <a:p>
            <a:pPr algn="just"/>
            <a:endParaRPr lang="fil-PH" sz="2400" dirty="0" smtClean="0"/>
          </a:p>
          <a:p>
            <a:pPr algn="just"/>
            <a:r>
              <a:rPr lang="fil-PH" dirty="0" smtClean="0"/>
              <a:t>Shall exercise control over Cash Advance, collection, as well as lawful payment/ disbursement of all funds transfers in his/her custody</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24</a:t>
            </a:fld>
            <a:endParaRPr lang="fil-PH" dirty="0"/>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Guidelines for Bonding</a:t>
            </a:r>
            <a:endParaRPr lang="fil-PH"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21389988"/>
              </p:ext>
            </p:extLst>
          </p:nvPr>
        </p:nvGraphicFramePr>
        <p:xfrm>
          <a:off x="457200" y="1295400"/>
          <a:ext cx="8229600" cy="4830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25</a:t>
            </a:fld>
            <a:endParaRPr lang="fil-PH" dirty="0"/>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il-PH" dirty="0" smtClean="0"/>
              <a:t>con’t... Guidelines for Bonding</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26</a:t>
            </a:fld>
            <a:endParaRPr lang="fil-PH"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226220310"/>
              </p:ext>
            </p:extLst>
          </p:nvPr>
        </p:nvGraphicFramePr>
        <p:xfrm>
          <a:off x="457200" y="1295400"/>
          <a:ext cx="8229600" cy="4952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il-PH" dirty="0" smtClean="0"/>
              <a:t>con’t... Guidelines for Bonding</a:t>
            </a:r>
            <a:endParaRPr lang="fil-PH"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0176595"/>
              </p:ext>
            </p:extLst>
          </p:nvPr>
        </p:nvGraphicFramePr>
        <p:xfrm>
          <a:off x="457200" y="1295400"/>
          <a:ext cx="82296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27</a:t>
            </a:fld>
            <a:endParaRPr lang="fil-PH" dirty="0"/>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il-PH" dirty="0" smtClean="0"/>
              <a:t>con’t... Guidelines for Bonding</a:t>
            </a:r>
            <a:endParaRPr lang="fil-PH"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17783345"/>
              </p:ext>
            </p:extLst>
          </p:nvPr>
        </p:nvGraphicFramePr>
        <p:xfrm>
          <a:off x="457200" y="1295400"/>
          <a:ext cx="8229600" cy="4830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28</a:t>
            </a:fld>
            <a:endParaRPr lang="fil-PH" dirty="0"/>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smtClean="0"/>
              <a:t>ACCOUNTING AND RECORDING</a:t>
            </a:r>
            <a:endParaRPr lang="fil-PH" dirty="0"/>
          </a:p>
        </p:txBody>
      </p:sp>
      <p:sp>
        <p:nvSpPr>
          <p:cNvPr id="3" name="Content Placeholder 2"/>
          <p:cNvSpPr>
            <a:spLocks noGrp="1"/>
          </p:cNvSpPr>
          <p:nvPr>
            <p:ph idx="1"/>
          </p:nvPr>
        </p:nvSpPr>
        <p:spPr/>
        <p:txBody>
          <a:bodyPr/>
          <a:lstStyle/>
          <a:p>
            <a:pPr algn="just"/>
            <a:r>
              <a:rPr lang="fil-PH" dirty="0" smtClean="0"/>
              <a:t>Accounting and recording is a necessary activity to be undertaken as resources are received and utilized</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29</a:t>
            </a:fld>
            <a:endParaRPr lang="fil-PH" dirty="0"/>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smtClean="0"/>
              <a:t>con’t... Accounting and Recording </a:t>
            </a:r>
            <a:endParaRPr lang="fil-PH" dirty="0"/>
          </a:p>
        </p:txBody>
      </p:sp>
      <p:sp>
        <p:nvSpPr>
          <p:cNvPr id="3" name="Text Placeholder 2"/>
          <p:cNvSpPr>
            <a:spLocks noGrp="1"/>
          </p:cNvSpPr>
          <p:nvPr>
            <p:ph type="body" idx="1"/>
          </p:nvPr>
        </p:nvSpPr>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fil-PH" dirty="0" smtClean="0"/>
              <a:t>Implementing Unit        (IU)</a:t>
            </a:r>
            <a:endParaRPr lang="fil-PH" dirty="0"/>
          </a:p>
        </p:txBody>
      </p:sp>
      <p:sp>
        <p:nvSpPr>
          <p:cNvPr id="4" name="Content Placeholder 3"/>
          <p:cNvSpPr>
            <a:spLocks noGrp="1"/>
          </p:cNvSpPr>
          <p:nvPr>
            <p:ph sz="half" idx="2"/>
          </p:nvPr>
        </p:nvSpPr>
        <p:spPr>
          <a:xfrm>
            <a:off x="457200" y="1981200"/>
            <a:ext cx="3962400" cy="4144963"/>
          </a:xfrm>
        </p:spPr>
        <p:style>
          <a:lnRef idx="2">
            <a:schemeClr val="accent5"/>
          </a:lnRef>
          <a:fillRef idx="1">
            <a:schemeClr val="lt1"/>
          </a:fillRef>
          <a:effectRef idx="0">
            <a:schemeClr val="accent5"/>
          </a:effectRef>
          <a:fontRef idx="minor">
            <a:schemeClr val="dk1"/>
          </a:fontRef>
        </p:style>
        <p:txBody>
          <a:bodyPr/>
          <a:lstStyle/>
          <a:p>
            <a:pPr algn="just"/>
            <a:r>
              <a:rPr lang="fil-PH" dirty="0" smtClean="0"/>
              <a:t>Involves maintaining of books of accounts and rendering of the required financial statements and other reports</a:t>
            </a:r>
          </a:p>
          <a:p>
            <a:pPr algn="just"/>
            <a:r>
              <a:rPr lang="fil-PH" dirty="0" smtClean="0"/>
              <a:t>IU transactions are audited by COA separately</a:t>
            </a:r>
            <a:endParaRPr lang="fil-PH" dirty="0"/>
          </a:p>
        </p:txBody>
      </p:sp>
      <p:sp>
        <p:nvSpPr>
          <p:cNvPr id="5" name="Text Placeholder 4"/>
          <p:cNvSpPr>
            <a:spLocks noGrp="1"/>
          </p:cNvSpPr>
          <p:nvPr>
            <p:ph type="body" sz="quarter" idx="3"/>
          </p:nvPr>
        </p:nvSpPr>
        <p:spPr>
          <a:xfrm>
            <a:off x="4419600" y="1295400"/>
            <a:ext cx="4419599" cy="685800"/>
          </a:xfrm>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fil-PH" dirty="0" smtClean="0"/>
              <a:t>Non-Implementing Unit (Non-IU)</a:t>
            </a:r>
            <a:endParaRPr lang="fil-PH" dirty="0"/>
          </a:p>
        </p:txBody>
      </p:sp>
      <p:sp>
        <p:nvSpPr>
          <p:cNvPr id="6" name="Content Placeholder 5"/>
          <p:cNvSpPr>
            <a:spLocks noGrp="1"/>
          </p:cNvSpPr>
          <p:nvPr>
            <p:ph sz="quarter" idx="4"/>
          </p:nvPr>
        </p:nvSpPr>
        <p:spPr>
          <a:xfrm>
            <a:off x="4419601" y="1981200"/>
            <a:ext cx="4419600" cy="4144963"/>
          </a:xfrm>
        </p:spPr>
        <p:style>
          <a:lnRef idx="2">
            <a:schemeClr val="accent5"/>
          </a:lnRef>
          <a:fillRef idx="1">
            <a:schemeClr val="lt1"/>
          </a:fillRef>
          <a:effectRef idx="0">
            <a:schemeClr val="accent5"/>
          </a:effectRef>
          <a:fontRef idx="minor">
            <a:schemeClr val="dk1"/>
          </a:fontRef>
        </p:style>
        <p:txBody>
          <a:bodyPr>
            <a:noAutofit/>
          </a:bodyPr>
          <a:lstStyle/>
          <a:p>
            <a:pPr algn="just"/>
            <a:r>
              <a:rPr lang="fil-PH" sz="2200" dirty="0" smtClean="0"/>
              <a:t>Involves substantiation of disbursements with the appropriate documentation of transactions made and preparation of the liquidation reports as required for cash advances.</a:t>
            </a:r>
          </a:p>
          <a:p>
            <a:pPr algn="just"/>
            <a:r>
              <a:rPr lang="fil-PH" sz="2200" dirty="0" smtClean="0"/>
              <a:t>Liquidation reports are submitted to the division office and the transactions are incorporated into the division office books of accounts.</a:t>
            </a:r>
            <a:endParaRPr lang="fil-PH" sz="2200" dirty="0"/>
          </a:p>
        </p:txBody>
      </p:sp>
      <p:sp>
        <p:nvSpPr>
          <p:cNvPr id="7" name="Slide Number Placeholder 6"/>
          <p:cNvSpPr>
            <a:spLocks noGrp="1"/>
          </p:cNvSpPr>
          <p:nvPr>
            <p:ph type="sldNum" sz="quarter" idx="11"/>
          </p:nvPr>
        </p:nvSpPr>
        <p:spPr/>
        <p:txBody>
          <a:bodyPr/>
          <a:lstStyle/>
          <a:p>
            <a:fld id="{40CEB23D-5D9C-424D-A4B8-74E3F10BC318}" type="slidenum">
              <a:rPr lang="fil-PH" smtClean="0"/>
              <a:pPr/>
              <a:t>30</a:t>
            </a:fld>
            <a:endParaRPr lang="fil-PH" dirty="0"/>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smtClean="0"/>
              <a:t>con’t... Accounting and Recording </a:t>
            </a:r>
            <a:endParaRPr lang="fil-PH" dirty="0"/>
          </a:p>
        </p:txBody>
      </p:sp>
      <p:sp>
        <p:nvSpPr>
          <p:cNvPr id="3" name="Content Placeholder 2"/>
          <p:cNvSpPr>
            <a:spLocks noGrp="1"/>
          </p:cNvSpPr>
          <p:nvPr>
            <p:ph idx="1"/>
          </p:nvPr>
        </p:nvSpPr>
        <p:spPr/>
        <p:txBody>
          <a:bodyPr/>
          <a:lstStyle/>
          <a:p>
            <a:pPr algn="just"/>
            <a:r>
              <a:rPr lang="fil-PH" dirty="0" smtClean="0"/>
              <a:t>Part of the accountability phase of financial management for schools is the rendering of physical reports as can be seen in the school report card (SRC).</a:t>
            </a:r>
          </a:p>
          <a:p>
            <a:pPr algn="just">
              <a:buNone/>
            </a:pPr>
            <a:r>
              <a:rPr lang="fil-PH" sz="2800" i="1" dirty="0" smtClean="0"/>
              <a:t> </a:t>
            </a:r>
            <a:r>
              <a:rPr lang="fil-PH" sz="2400" i="1" dirty="0" smtClean="0"/>
              <a:t>Refer to </a:t>
            </a:r>
            <a:r>
              <a:rPr lang="fil-PH" sz="2400" i="1" u="sng" dirty="0" smtClean="0">
                <a:hlinkClick r:id="rId3" action="ppaction://hlinkfile"/>
              </a:rPr>
              <a:t>DO No. 44, s. 2015</a:t>
            </a:r>
            <a:r>
              <a:rPr lang="fil-PH" sz="2400" i="1" dirty="0" smtClean="0">
                <a:hlinkClick r:id="rId3" action="ppaction://hlinkfile"/>
              </a:rPr>
              <a:t> </a:t>
            </a:r>
            <a:r>
              <a:rPr lang="fil-PH" sz="2400" i="1" dirty="0" smtClean="0"/>
              <a:t>for more details</a:t>
            </a:r>
            <a:endParaRPr lang="fil-PH" sz="2800" i="1" u="sng"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31</a:t>
            </a:fld>
            <a:endParaRPr lang="fil-PH" dirty="0"/>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PROCUREMENT FOR IU</a:t>
            </a:r>
            <a:endParaRPr lang="fil-PH" dirty="0"/>
          </a:p>
        </p:txBody>
      </p:sp>
      <p:sp>
        <p:nvSpPr>
          <p:cNvPr id="3" name="Content Placeholder 2"/>
          <p:cNvSpPr>
            <a:spLocks noGrp="1"/>
          </p:cNvSpPr>
          <p:nvPr>
            <p:ph idx="1"/>
          </p:nvPr>
        </p:nvSpPr>
        <p:spPr/>
        <p:txBody>
          <a:bodyPr>
            <a:normAutofit lnSpcReduction="10000"/>
          </a:bodyPr>
          <a:lstStyle/>
          <a:p>
            <a:pPr algn="just">
              <a:buFont typeface="Wingdings" pitchFamily="2" charset="2"/>
              <a:buChar char="ü"/>
            </a:pPr>
            <a:r>
              <a:rPr lang="fil-PH" dirty="0" smtClean="0"/>
              <a:t>Involves acquisition of needed supplies and materials and other school needs and includes the constitution of a school bids and awards committee (SBAC) and a school inspection committee (SIC)</a:t>
            </a:r>
          </a:p>
          <a:p>
            <a:pPr algn="just">
              <a:buFont typeface="Wingdings" pitchFamily="2" charset="2"/>
              <a:buChar char="ü"/>
            </a:pPr>
            <a:endParaRPr lang="fil-PH" sz="2000" dirty="0" smtClean="0"/>
          </a:p>
          <a:p>
            <a:pPr algn="just">
              <a:buFont typeface="Wingdings" pitchFamily="2" charset="2"/>
              <a:buChar char="ü"/>
            </a:pPr>
            <a:r>
              <a:rPr lang="fil-PH" dirty="0" smtClean="0"/>
              <a:t>The presence of SBAC and SIC is very important to ensure impartiality and fairness of the procurement process to deter possible corruption and fraud.</a:t>
            </a:r>
          </a:p>
          <a:p>
            <a:pPr algn="just">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32</a:t>
            </a:fld>
            <a:endParaRPr lang="fil-PH" dirty="0"/>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con’t... PROCUREMENT</a:t>
            </a:r>
            <a:endParaRPr lang="fil-PH" dirty="0"/>
          </a:p>
        </p:txBody>
      </p:sp>
      <p:sp>
        <p:nvSpPr>
          <p:cNvPr id="3" name="Content Placeholder 2"/>
          <p:cNvSpPr>
            <a:spLocks noGrp="1"/>
          </p:cNvSpPr>
          <p:nvPr>
            <p:ph idx="1"/>
          </p:nvPr>
        </p:nvSpPr>
        <p:spPr>
          <a:xfrm>
            <a:off x="457200" y="1143000"/>
            <a:ext cx="8229600" cy="4983163"/>
          </a:xfrm>
        </p:spPr>
        <p:txBody>
          <a:bodyPr/>
          <a:lstStyle/>
          <a:p>
            <a:pPr>
              <a:buNone/>
            </a:pPr>
            <a:r>
              <a:rPr lang="fil-PH" dirty="0" smtClean="0"/>
              <a:t>List of DepEd Orders:</a:t>
            </a:r>
          </a:p>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33</a:t>
            </a:fld>
            <a:endParaRPr lang="fil-PH" dirty="0"/>
          </a:p>
        </p:txBody>
      </p:sp>
      <p:graphicFrame>
        <p:nvGraphicFramePr>
          <p:cNvPr id="5" name="Table 4"/>
          <p:cNvGraphicFramePr>
            <a:graphicFrameLocks noGrp="1"/>
          </p:cNvGraphicFramePr>
          <p:nvPr>
            <p:extLst>
              <p:ext uri="{D42A27DB-BD31-4B8C-83A1-F6EECF244321}">
                <p14:modId xmlns:p14="http://schemas.microsoft.com/office/powerpoint/2010/main" val="1520159018"/>
              </p:ext>
            </p:extLst>
          </p:nvPr>
        </p:nvGraphicFramePr>
        <p:xfrm>
          <a:off x="1066800" y="1752600"/>
          <a:ext cx="6858000" cy="3577269"/>
        </p:xfrm>
        <a:graphic>
          <a:graphicData uri="http://schemas.openxmlformats.org/drawingml/2006/table">
            <a:tbl>
              <a:tblPr firstRow="1" bandRow="1">
                <a:tableStyleId>{5C22544A-7EE6-4342-B048-85BDC9FD1C3A}</a:tableStyleId>
              </a:tblPr>
              <a:tblGrid>
                <a:gridCol w="3231931">
                  <a:extLst>
                    <a:ext uri="{9D8B030D-6E8A-4147-A177-3AD203B41FA5}">
                      <a16:colId xmlns="" xmlns:a16="http://schemas.microsoft.com/office/drawing/2014/main" val="20000"/>
                    </a:ext>
                  </a:extLst>
                </a:gridCol>
                <a:gridCol w="3626069">
                  <a:extLst>
                    <a:ext uri="{9D8B030D-6E8A-4147-A177-3AD203B41FA5}">
                      <a16:colId xmlns="" xmlns:a16="http://schemas.microsoft.com/office/drawing/2014/main" val="20001"/>
                    </a:ext>
                  </a:extLst>
                </a:gridCol>
              </a:tblGrid>
              <a:tr h="468309">
                <a:tc>
                  <a:txBody>
                    <a:bodyPr/>
                    <a:lstStyle/>
                    <a:p>
                      <a:pPr algn="ctr"/>
                      <a:r>
                        <a:rPr lang="fil-PH" sz="2400" dirty="0" smtClean="0"/>
                        <a:t>DepEd Order</a:t>
                      </a:r>
                      <a:endParaRPr lang="fil-PH" sz="2400" dirty="0"/>
                    </a:p>
                  </a:txBody>
                  <a:tcPr/>
                </a:tc>
                <a:tc>
                  <a:txBody>
                    <a:bodyPr/>
                    <a:lstStyle/>
                    <a:p>
                      <a:pPr algn="ctr"/>
                      <a:r>
                        <a:rPr lang="fil-PH" sz="2400" dirty="0" smtClean="0"/>
                        <a:t>Coverage</a:t>
                      </a:r>
                      <a:endParaRPr lang="fil-PH" sz="2400" dirty="0"/>
                    </a:p>
                  </a:txBody>
                  <a:tcPr/>
                </a:tc>
                <a:extLst>
                  <a:ext uri="{0D108BD9-81ED-4DB2-BD59-A6C34878D82A}">
                    <a16:rowId xmlns="" xmlns:a16="http://schemas.microsoft.com/office/drawing/2014/main" val="10000"/>
                  </a:ext>
                </a:extLst>
              </a:tr>
              <a:tr h="1501156">
                <a:tc>
                  <a:txBody>
                    <a:bodyPr/>
                    <a:lstStyle/>
                    <a:p>
                      <a:r>
                        <a:rPr lang="fil-PH" sz="2400" dirty="0" smtClean="0">
                          <a:hlinkClick r:id="rId3" action="ppaction://hlinkfile"/>
                        </a:rPr>
                        <a:t>DO No. 13, s. 2016</a:t>
                      </a:r>
                      <a:endParaRPr lang="fil-PH" sz="24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sz="2400" dirty="0" smtClean="0"/>
                        <a:t>Guidelines</a:t>
                      </a:r>
                      <a:r>
                        <a:rPr lang="fil-PH" sz="2400" baseline="0" dirty="0" smtClean="0"/>
                        <a:t> on the u</a:t>
                      </a:r>
                      <a:r>
                        <a:rPr lang="fil-PH" sz="2400" dirty="0" smtClean="0"/>
                        <a:t>se of school</a:t>
                      </a:r>
                      <a:r>
                        <a:rPr lang="fil-PH" sz="2400" baseline="0" dirty="0" smtClean="0"/>
                        <a:t> MOOE that applies to schools, particularly the non - IU schools</a:t>
                      </a:r>
                      <a:endParaRPr lang="fil-PH" sz="2400" dirty="0" smtClean="0"/>
                    </a:p>
                  </a:txBody>
                  <a:tcPr/>
                </a:tc>
                <a:extLst>
                  <a:ext uri="{0D108BD9-81ED-4DB2-BD59-A6C34878D82A}">
                    <a16:rowId xmlns="" xmlns:a16="http://schemas.microsoft.com/office/drawing/2014/main" val="10001"/>
                  </a:ext>
                </a:extLst>
              </a:tr>
              <a:tr h="1154735">
                <a:tc>
                  <a:txBody>
                    <a:bodyPr/>
                    <a:lstStyle/>
                    <a:p>
                      <a:r>
                        <a:rPr lang="fil-PH" sz="2400" dirty="0" smtClean="0">
                          <a:hlinkClick r:id="rId4" action="ppaction://hlinkfile"/>
                        </a:rPr>
                        <a:t>DO</a:t>
                      </a:r>
                      <a:r>
                        <a:rPr lang="fil-PH" sz="2400" baseline="0" dirty="0" smtClean="0">
                          <a:hlinkClick r:id="rId4" action="ppaction://hlinkfile"/>
                        </a:rPr>
                        <a:t> No. 69, s. 2012 </a:t>
                      </a:r>
                      <a:r>
                        <a:rPr lang="fil-PH" sz="2400" baseline="0" dirty="0" smtClean="0"/>
                        <a:t>and </a:t>
                      </a:r>
                    </a:p>
                    <a:p>
                      <a:r>
                        <a:rPr lang="fil-PH" sz="2400" baseline="0" dirty="0" smtClean="0">
                          <a:hlinkClick r:id="rId5" action="ppaction://hlinkfile"/>
                        </a:rPr>
                        <a:t>DO No. 45, s. 2015</a:t>
                      </a:r>
                      <a:endParaRPr lang="fil-PH" sz="2400" dirty="0"/>
                    </a:p>
                  </a:txBody>
                  <a:tcPr/>
                </a:tc>
                <a:tc>
                  <a:txBody>
                    <a:bodyPr/>
                    <a:lstStyle/>
                    <a:p>
                      <a:pPr algn="just"/>
                      <a:r>
                        <a:rPr lang="fil-PH" sz="2400" dirty="0" smtClean="0"/>
                        <a:t>Guidelines for</a:t>
                      </a:r>
                      <a:r>
                        <a:rPr lang="fil-PH" sz="2400" baseline="0" dirty="0" smtClean="0"/>
                        <a:t> utilization of SBM grants that are MOOE funds</a:t>
                      </a:r>
                      <a:endParaRPr lang="fil-PH" sz="2400" dirty="0"/>
                    </a:p>
                  </a:txBody>
                  <a:tcPr/>
                </a:tc>
                <a:extLst>
                  <a:ext uri="{0D108BD9-81ED-4DB2-BD59-A6C34878D82A}">
                    <a16:rowId xmlns="" xmlns:a16="http://schemas.microsoft.com/office/drawing/2014/main" val="10002"/>
                  </a:ext>
                </a:extLst>
              </a:tr>
            </a:tbl>
          </a:graphicData>
        </a:graphic>
      </p:graphicFrame>
      <p:sp>
        <p:nvSpPr>
          <p:cNvPr id="6" name="TextBox 5"/>
          <p:cNvSpPr txBox="1"/>
          <p:nvPr/>
        </p:nvSpPr>
        <p:spPr>
          <a:xfrm>
            <a:off x="685800" y="5486400"/>
            <a:ext cx="7543800" cy="707886"/>
          </a:xfrm>
          <a:prstGeom prst="rect">
            <a:avLst/>
          </a:prstGeom>
          <a:noFill/>
        </p:spPr>
        <p:txBody>
          <a:bodyPr wrap="square" rtlCol="0">
            <a:spAutoFit/>
          </a:bodyPr>
          <a:lstStyle/>
          <a:p>
            <a:pPr algn="just"/>
            <a:r>
              <a:rPr lang="fil-PH" sz="2000" i="1" dirty="0" smtClean="0"/>
              <a:t>As per GAM, school MOOE may be used to procure small value asset below P15,000</a:t>
            </a:r>
            <a:endParaRPr lang="fil-PH" sz="2000" i="1" dirty="0"/>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fil-PH" sz="3600" dirty="0" smtClean="0"/>
              <a:t>Procurement procedures for NON-IUs</a:t>
            </a:r>
            <a:endParaRPr lang="fil-PH" sz="3600" dirty="0"/>
          </a:p>
        </p:txBody>
      </p:sp>
      <p:graphicFrame>
        <p:nvGraphicFramePr>
          <p:cNvPr id="5" name="Content Placeholder 4"/>
          <p:cNvGraphicFramePr>
            <a:graphicFrameLocks noGrp="1"/>
          </p:cNvGraphicFramePr>
          <p:nvPr>
            <p:ph idx="1"/>
          </p:nvPr>
        </p:nvGraphicFramePr>
        <p:xfrm>
          <a:off x="457200" y="1295400"/>
          <a:ext cx="82296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34</a:t>
            </a:fld>
            <a:endParaRPr lang="fil-PH" dirty="0"/>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ASSET MANAGEMENT</a:t>
            </a:r>
            <a:endParaRPr lang="fil-PH" dirty="0"/>
          </a:p>
        </p:txBody>
      </p:sp>
      <p:sp>
        <p:nvSpPr>
          <p:cNvPr id="3" name="Text Placeholder 2"/>
          <p:cNvSpPr>
            <a:spLocks noGrp="1"/>
          </p:cNvSpPr>
          <p:nvPr>
            <p:ph type="body" idx="1"/>
          </p:nvPr>
        </p:nvSpPr>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fil-PH" dirty="0" smtClean="0">
                <a:solidFill>
                  <a:schemeClr val="dk1"/>
                </a:solidFill>
              </a:rPr>
              <a:t>Implementing</a:t>
            </a:r>
            <a:r>
              <a:rPr lang="fil-PH" dirty="0" smtClean="0"/>
              <a:t> Unit        (IU)</a:t>
            </a:r>
          </a:p>
        </p:txBody>
      </p:sp>
      <p:sp>
        <p:nvSpPr>
          <p:cNvPr id="4" name="Content Placeholder 3"/>
          <p:cNvSpPr>
            <a:spLocks noGrp="1"/>
          </p:cNvSpPr>
          <p:nvPr>
            <p:ph sz="half" idx="2"/>
          </p:nvPr>
        </p:nvSpPr>
        <p:spPr/>
        <p:style>
          <a:lnRef idx="2">
            <a:schemeClr val="accent5"/>
          </a:lnRef>
          <a:fillRef idx="1">
            <a:schemeClr val="lt1"/>
          </a:fillRef>
          <a:effectRef idx="0">
            <a:schemeClr val="accent5"/>
          </a:effectRef>
          <a:fontRef idx="minor">
            <a:schemeClr val="dk1"/>
          </a:fontRef>
        </p:style>
        <p:txBody>
          <a:bodyPr/>
          <a:lstStyle/>
          <a:p>
            <a:pPr marL="0" indent="0" algn="just">
              <a:buNone/>
            </a:pPr>
            <a:r>
              <a:rPr lang="fil-PH" dirty="0" smtClean="0"/>
              <a:t>Inventory Management</a:t>
            </a:r>
          </a:p>
          <a:p>
            <a:pPr algn="just"/>
            <a:r>
              <a:rPr lang="fil-PH" dirty="0" smtClean="0"/>
              <a:t>Receipt</a:t>
            </a:r>
          </a:p>
          <a:p>
            <a:pPr algn="just"/>
            <a:r>
              <a:rPr lang="fil-PH" dirty="0" smtClean="0">
                <a:solidFill>
                  <a:schemeClr val="tx1"/>
                </a:solidFill>
              </a:rPr>
              <a:t>Issuance</a:t>
            </a:r>
          </a:p>
          <a:p>
            <a:pPr algn="just"/>
            <a:r>
              <a:rPr lang="fil-PH" dirty="0" smtClean="0">
                <a:solidFill>
                  <a:schemeClr val="tx1"/>
                </a:solidFill>
              </a:rPr>
              <a:t>Recording</a:t>
            </a:r>
          </a:p>
          <a:p>
            <a:pPr algn="just"/>
            <a:r>
              <a:rPr lang="fil-PH" dirty="0" smtClean="0">
                <a:solidFill>
                  <a:schemeClr val="tx1"/>
                </a:solidFill>
              </a:rPr>
              <a:t>Disposal</a:t>
            </a:r>
          </a:p>
          <a:p>
            <a:pPr algn="just"/>
            <a:endParaRPr lang="fil-PH" dirty="0"/>
          </a:p>
        </p:txBody>
      </p:sp>
      <p:sp>
        <p:nvSpPr>
          <p:cNvPr id="5" name="Text Placeholder 4"/>
          <p:cNvSpPr>
            <a:spLocks noGrp="1"/>
          </p:cNvSpPr>
          <p:nvPr>
            <p:ph type="body" sz="quarter" idx="3"/>
          </p:nvPr>
        </p:nvSpPr>
        <p:spPr/>
        <p:style>
          <a:lnRef idx="1">
            <a:schemeClr val="accent5"/>
          </a:lnRef>
          <a:fillRef idx="2">
            <a:schemeClr val="accent5"/>
          </a:fillRef>
          <a:effectRef idx="1">
            <a:schemeClr val="accent5"/>
          </a:effectRef>
          <a:fontRef idx="minor">
            <a:schemeClr val="dk1"/>
          </a:fontRef>
        </p:style>
        <p:txBody>
          <a:bodyPr>
            <a:normAutofit fontScale="92500" lnSpcReduction="20000"/>
          </a:bodyPr>
          <a:lstStyle/>
          <a:p>
            <a:pPr algn="ctr"/>
            <a:r>
              <a:rPr lang="fil-PH" dirty="0" smtClean="0"/>
              <a:t>Non-Implementing Unit (Non-IU)</a:t>
            </a:r>
          </a:p>
        </p:txBody>
      </p:sp>
      <p:sp>
        <p:nvSpPr>
          <p:cNvPr id="6" name="Content Placeholder 5"/>
          <p:cNvSpPr>
            <a:spLocks noGrp="1"/>
          </p:cNvSpPr>
          <p:nvPr>
            <p:ph sz="quarter" idx="4"/>
          </p:nvPr>
        </p:nvSpPr>
        <p:spPr/>
        <p:style>
          <a:lnRef idx="2">
            <a:schemeClr val="accent5"/>
          </a:lnRef>
          <a:fillRef idx="1">
            <a:schemeClr val="lt1"/>
          </a:fillRef>
          <a:effectRef idx="0">
            <a:schemeClr val="accent5"/>
          </a:effectRef>
          <a:fontRef idx="minor">
            <a:schemeClr val="dk1"/>
          </a:fontRef>
        </p:style>
        <p:txBody>
          <a:bodyPr>
            <a:normAutofit lnSpcReduction="10000"/>
          </a:bodyPr>
          <a:lstStyle/>
          <a:p>
            <a:pPr algn="just"/>
            <a:r>
              <a:rPr lang="fil-PH" dirty="0" smtClean="0"/>
              <a:t>The initiative lies with the Division Office, since non-IU are part of division office books</a:t>
            </a:r>
          </a:p>
          <a:p>
            <a:pPr algn="just"/>
            <a:r>
              <a:rPr lang="fil-PH" dirty="0" smtClean="0"/>
              <a:t>School participation is minimal / indirect and only to the extent that the division office require or involve the schools in activities related to this financial management function</a:t>
            </a:r>
            <a:endParaRPr lang="fil-PH" dirty="0"/>
          </a:p>
        </p:txBody>
      </p:sp>
      <p:sp>
        <p:nvSpPr>
          <p:cNvPr id="7" name="Slide Number Placeholder 6"/>
          <p:cNvSpPr>
            <a:spLocks noGrp="1"/>
          </p:cNvSpPr>
          <p:nvPr>
            <p:ph type="sldNum" sz="quarter" idx="11"/>
          </p:nvPr>
        </p:nvSpPr>
        <p:spPr/>
        <p:txBody>
          <a:bodyPr/>
          <a:lstStyle/>
          <a:p>
            <a:fld id="{40CEB23D-5D9C-424D-A4B8-74E3F10BC318}" type="slidenum">
              <a:rPr lang="fil-PH" smtClean="0"/>
              <a:pPr/>
              <a:t>35</a:t>
            </a:fld>
            <a:endParaRPr lang="fil-PH" dirty="0"/>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smtClean="0"/>
              <a:t>Flowcharts on Inventory and PPE</a:t>
            </a:r>
            <a:endParaRPr lang="fil-PH" dirty="0"/>
          </a:p>
        </p:txBody>
      </p:sp>
      <p:sp>
        <p:nvSpPr>
          <p:cNvPr id="3" name="Content Placeholder 2"/>
          <p:cNvSpPr>
            <a:spLocks noGrp="1"/>
          </p:cNvSpPr>
          <p:nvPr>
            <p:ph idx="1"/>
          </p:nvPr>
        </p:nvSpPr>
        <p:spPr/>
        <p:txBody>
          <a:bodyPr anchor="t"/>
          <a:lstStyle/>
          <a:p>
            <a:pPr lvl="1">
              <a:buFont typeface="Wingdings" pitchFamily="2" charset="2"/>
              <a:buChar char="Ø"/>
            </a:pPr>
            <a:endParaRPr lang="fil-PH" dirty="0" smtClean="0">
              <a:solidFill>
                <a:srgbClr val="9933FF"/>
              </a:solidFill>
            </a:endParaRPr>
          </a:p>
          <a:p>
            <a:pPr lvl="1">
              <a:buFont typeface="Wingdings" pitchFamily="2" charset="2"/>
              <a:buChar char="Ø"/>
            </a:pPr>
            <a:r>
              <a:rPr lang="fil-PH" dirty="0" smtClean="0">
                <a:solidFill>
                  <a:srgbClr val="9933FF"/>
                </a:solidFill>
                <a:hlinkClick r:id="rId3" action="ppaction://hlinkfile"/>
              </a:rPr>
              <a:t>Inventory Receipt, Inspection and Acceptance</a:t>
            </a:r>
            <a:endParaRPr lang="fil-PH" dirty="0" smtClean="0">
              <a:solidFill>
                <a:srgbClr val="9933FF"/>
              </a:solidFill>
            </a:endParaRPr>
          </a:p>
          <a:p>
            <a:pPr lvl="1">
              <a:buFont typeface="Wingdings" pitchFamily="2" charset="2"/>
              <a:buChar char="Ø"/>
            </a:pPr>
            <a:r>
              <a:rPr lang="fil-PH" dirty="0" smtClean="0">
                <a:solidFill>
                  <a:srgbClr val="9933FF"/>
                </a:solidFill>
                <a:hlinkClick r:id="rId4" action="ppaction://hlinkfile"/>
              </a:rPr>
              <a:t>Inventory Requisition and Issuance</a:t>
            </a:r>
            <a:endParaRPr lang="fil-PH" dirty="0" smtClean="0">
              <a:solidFill>
                <a:srgbClr val="9933FF"/>
              </a:solidFill>
            </a:endParaRPr>
          </a:p>
          <a:p>
            <a:pPr lvl="1">
              <a:buFont typeface="Wingdings" pitchFamily="2" charset="2"/>
              <a:buChar char="Ø"/>
            </a:pPr>
            <a:r>
              <a:rPr lang="fil-PH" dirty="0" smtClean="0">
                <a:solidFill>
                  <a:srgbClr val="9933FF"/>
                </a:solidFill>
                <a:hlinkClick r:id="rId5" action="ppaction://hlinkfile"/>
              </a:rPr>
              <a:t>PPE Receipt, Inspection and Acceptance</a:t>
            </a:r>
            <a:endParaRPr lang="fil-PH" dirty="0" smtClean="0">
              <a:solidFill>
                <a:srgbClr val="9933FF"/>
              </a:solidFill>
            </a:endParaRPr>
          </a:p>
          <a:p>
            <a:pPr lvl="1">
              <a:buFont typeface="Wingdings" pitchFamily="2" charset="2"/>
              <a:buChar char="Ø"/>
            </a:pPr>
            <a:r>
              <a:rPr lang="fil-PH" dirty="0" smtClean="0">
                <a:solidFill>
                  <a:srgbClr val="9933FF"/>
                </a:solidFill>
                <a:hlinkClick r:id="rId6" action="ppaction://hlinkfile"/>
              </a:rPr>
              <a:t>PPE Requisition and Issuance</a:t>
            </a:r>
            <a:endParaRPr lang="fil-PH" dirty="0" smtClean="0">
              <a:solidFill>
                <a:srgbClr val="9933FF"/>
              </a:solidFill>
            </a:endParaRPr>
          </a:p>
          <a:p>
            <a:pPr marL="457200" lvl="1" indent="0">
              <a:buNone/>
            </a:pPr>
            <a:endParaRPr lang="fil-PH" dirty="0">
              <a:solidFill>
                <a:srgbClr val="9933FF"/>
              </a:solidFill>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36</a:t>
            </a:fld>
            <a:endParaRPr lang="fil-PH" dirty="0"/>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en-US" sz="3600" dirty="0" smtClean="0"/>
              <a:t>Purchase of PPE with </a:t>
            </a:r>
            <a:br>
              <a:rPr lang="en-US" sz="3600" dirty="0" smtClean="0"/>
            </a:br>
            <a:r>
              <a:rPr lang="en-US" sz="3600" dirty="0" smtClean="0"/>
              <a:t>PROMOTIONAL ITEM</a:t>
            </a:r>
            <a:endParaRPr lang="en-US" sz="3600" dirty="0"/>
          </a:p>
        </p:txBody>
      </p:sp>
      <p:sp>
        <p:nvSpPr>
          <p:cNvPr id="3" name="Content Placeholder 2"/>
          <p:cNvSpPr>
            <a:spLocks noGrp="1"/>
          </p:cNvSpPr>
          <p:nvPr>
            <p:ph idx="1"/>
          </p:nvPr>
        </p:nvSpPr>
        <p:spPr/>
        <p:txBody>
          <a:bodyPr>
            <a:normAutofit fontScale="92500" lnSpcReduction="10000"/>
          </a:bodyPr>
          <a:lstStyle/>
          <a:p>
            <a:pPr marL="514350" indent="-514350" algn="just">
              <a:buAutoNum type="arabicPeriod"/>
            </a:pPr>
            <a:r>
              <a:rPr lang="en-US" dirty="0" smtClean="0"/>
              <a:t>If </a:t>
            </a:r>
            <a:r>
              <a:rPr lang="en-US" dirty="0"/>
              <a:t>the promotional item received is the </a:t>
            </a:r>
            <a:r>
              <a:rPr lang="en-US" i="1" u="dbl" dirty="0"/>
              <a:t>same as the PPE purchased</a:t>
            </a:r>
            <a:r>
              <a:rPr lang="en-US" dirty="0"/>
              <a:t>, the total purchase cost shall be allocated to the total quantity purchased plus the promotional </a:t>
            </a:r>
            <a:r>
              <a:rPr lang="en-US" dirty="0" smtClean="0"/>
              <a:t>item</a:t>
            </a:r>
          </a:p>
          <a:p>
            <a:pPr marL="514350" indent="-514350" algn="just">
              <a:buAutoNum type="arabicPeriod"/>
            </a:pPr>
            <a:endParaRPr lang="en-US" sz="1700" dirty="0" smtClean="0"/>
          </a:p>
          <a:p>
            <a:pPr marL="0" indent="0" algn="just">
              <a:buNone/>
            </a:pPr>
            <a:r>
              <a:rPr lang="en-US" dirty="0" smtClean="0"/>
              <a:t>2. If </a:t>
            </a:r>
            <a:r>
              <a:rPr lang="en-US" dirty="0"/>
              <a:t>the promotional item received is </a:t>
            </a:r>
            <a:r>
              <a:rPr lang="en-US" i="1" u="dbl" dirty="0"/>
              <a:t>different from the PPE purchased</a:t>
            </a:r>
            <a:r>
              <a:rPr lang="en-US" dirty="0"/>
              <a:t>, the cost of the promo item shall be its fair value.  It shall be deducted from the total cost of the items purchased and the balance shall be allocated to the total quantity purchased</a:t>
            </a:r>
          </a:p>
        </p:txBody>
      </p:sp>
      <p:sp>
        <p:nvSpPr>
          <p:cNvPr id="4" name="Slide Number Placeholder 3"/>
          <p:cNvSpPr>
            <a:spLocks noGrp="1"/>
          </p:cNvSpPr>
          <p:nvPr>
            <p:ph type="sldNum" sz="quarter" idx="4"/>
          </p:nvPr>
        </p:nvSpPr>
        <p:spPr/>
        <p:txBody>
          <a:bodyPr/>
          <a:lstStyle/>
          <a:p>
            <a:fld id="{40CEB23D-5D9C-424D-A4B8-74E3F10BC318}" type="slidenum">
              <a:rPr lang="fil-PH" smtClean="0"/>
              <a:pPr/>
              <a:t>37</a:t>
            </a:fld>
            <a:endParaRPr lang="fil-PH" dirty="0"/>
          </a:p>
        </p:txBody>
      </p:sp>
    </p:spTree>
    <p:extLst>
      <p:ext uri="{BB962C8B-B14F-4D97-AF65-F5344CB8AC3E}">
        <p14:creationId xmlns:p14="http://schemas.microsoft.com/office/powerpoint/2010/main" val="3410744496"/>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Problem 1 </a:t>
            </a:r>
            <a:endParaRPr lang="en-US" dirty="0"/>
          </a:p>
        </p:txBody>
      </p:sp>
      <p:sp>
        <p:nvSpPr>
          <p:cNvPr id="3" name="Content Placeholder 2"/>
          <p:cNvSpPr>
            <a:spLocks noGrp="1"/>
          </p:cNvSpPr>
          <p:nvPr>
            <p:ph idx="1"/>
          </p:nvPr>
        </p:nvSpPr>
        <p:spPr>
          <a:xfrm>
            <a:off x="457200" y="2895600"/>
            <a:ext cx="8229600" cy="3124200"/>
          </a:xfrm>
        </p:spPr>
        <p:txBody>
          <a:bodyPr/>
          <a:lstStyle/>
          <a:p>
            <a:pPr marL="0" indent="0" algn="just">
              <a:buNone/>
            </a:pPr>
            <a:r>
              <a:rPr lang="en-US" dirty="0" smtClean="0"/>
              <a:t>        An </a:t>
            </a:r>
            <a:r>
              <a:rPr lang="en-US" dirty="0"/>
              <a:t>entity purchased 10 units of motor vehicles at P330,000 per unit totaling P3,300,000. An additional unit was received as promotional item. Computation of the cost per unit is P3,300,000/11 units = P300,000</a:t>
            </a:r>
          </a:p>
        </p:txBody>
      </p:sp>
      <p:sp>
        <p:nvSpPr>
          <p:cNvPr id="4" name="Slide Number Placeholder 3"/>
          <p:cNvSpPr>
            <a:spLocks noGrp="1"/>
          </p:cNvSpPr>
          <p:nvPr>
            <p:ph type="sldNum" sz="quarter" idx="4"/>
          </p:nvPr>
        </p:nvSpPr>
        <p:spPr/>
        <p:txBody>
          <a:bodyPr/>
          <a:lstStyle/>
          <a:p>
            <a:fld id="{40CEB23D-5D9C-424D-A4B8-74E3F10BC318}" type="slidenum">
              <a:rPr lang="fil-PH" smtClean="0"/>
              <a:pPr/>
              <a:t>38</a:t>
            </a:fld>
            <a:endParaRPr lang="fil-PH" dirty="0"/>
          </a:p>
        </p:txBody>
      </p:sp>
      <p:sp>
        <p:nvSpPr>
          <p:cNvPr id="5" name="Rectangle 4"/>
          <p:cNvSpPr/>
          <p:nvPr/>
        </p:nvSpPr>
        <p:spPr>
          <a:xfrm>
            <a:off x="0" y="1143000"/>
            <a:ext cx="9144000" cy="1754326"/>
          </a:xfrm>
          <a:prstGeom prst="rect">
            <a:avLst/>
          </a:prstGeom>
          <a:noFill/>
        </p:spPr>
        <p:txBody>
          <a:bodyPr wrap="square" lIns="91440" tIns="45720" rIns="91440" bIns="45720">
            <a:spAutoFit/>
          </a:bodyPr>
          <a:lstStyle/>
          <a:p>
            <a:pPr algn="ctr"/>
            <a:r>
              <a:rPr lang="en-US" sz="5400" b="1" dirty="0" smtClean="0">
                <a:ln w="9525">
                  <a:solidFill>
                    <a:schemeClr val="bg1"/>
                  </a:solidFill>
                  <a:prstDash val="solid"/>
                </a:ln>
                <a:effectLst>
                  <a:outerShdw blurRad="12700" dist="38100" dir="2700000" algn="tl" rotWithShape="0">
                    <a:schemeClr val="bg1">
                      <a:lumMod val="50000"/>
                    </a:schemeClr>
                  </a:outerShdw>
                </a:effectLst>
              </a:rPr>
              <a:t>Promotional Item Same as PPE purchased</a:t>
            </a:r>
            <a:endParaRPr lang="en-US" sz="54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2833935714"/>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Entry</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447800"/>
            <a:ext cx="8030514" cy="3777668"/>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40CEB23D-5D9C-424D-A4B8-74E3F10BC318}" type="slidenum">
              <a:rPr lang="fil-PH" smtClean="0"/>
              <a:pPr/>
              <a:t>39</a:t>
            </a:fld>
            <a:endParaRPr lang="fil-PH" dirty="0"/>
          </a:p>
        </p:txBody>
      </p:sp>
    </p:spTree>
    <p:extLst>
      <p:ext uri="{BB962C8B-B14F-4D97-AF65-F5344CB8AC3E}">
        <p14:creationId xmlns:p14="http://schemas.microsoft.com/office/powerpoint/2010/main" val="1353003261"/>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Problem 2</a:t>
            </a:r>
            <a:endParaRPr lang="en-US" dirty="0"/>
          </a:p>
        </p:txBody>
      </p:sp>
      <p:sp>
        <p:nvSpPr>
          <p:cNvPr id="3" name="Content Placeholder 2"/>
          <p:cNvSpPr>
            <a:spLocks noGrp="1"/>
          </p:cNvSpPr>
          <p:nvPr>
            <p:ph idx="1"/>
          </p:nvPr>
        </p:nvSpPr>
        <p:spPr>
          <a:xfrm>
            <a:off x="457200" y="2895600"/>
            <a:ext cx="8229600" cy="3124200"/>
          </a:xfrm>
        </p:spPr>
        <p:txBody>
          <a:bodyPr/>
          <a:lstStyle/>
          <a:p>
            <a:pPr marL="0" indent="0" algn="just">
              <a:buNone/>
            </a:pPr>
            <a:r>
              <a:rPr lang="en-US" dirty="0"/>
              <a:t>        An entity purchased a motor vehicle at P330,000. A window-type air conditioning unit with fair value of P20,000 was received as promotional item. Computation of the cost of motor vehicle is P330,000 – P20,000 = P310,000</a:t>
            </a:r>
          </a:p>
        </p:txBody>
      </p:sp>
      <p:sp>
        <p:nvSpPr>
          <p:cNvPr id="4" name="Slide Number Placeholder 3"/>
          <p:cNvSpPr>
            <a:spLocks noGrp="1"/>
          </p:cNvSpPr>
          <p:nvPr>
            <p:ph type="sldNum" sz="quarter" idx="4"/>
          </p:nvPr>
        </p:nvSpPr>
        <p:spPr/>
        <p:txBody>
          <a:bodyPr/>
          <a:lstStyle/>
          <a:p>
            <a:fld id="{40CEB23D-5D9C-424D-A4B8-74E3F10BC318}" type="slidenum">
              <a:rPr lang="fil-PH" smtClean="0"/>
              <a:pPr/>
              <a:t>40</a:t>
            </a:fld>
            <a:endParaRPr lang="fil-PH" dirty="0"/>
          </a:p>
        </p:txBody>
      </p:sp>
      <p:sp>
        <p:nvSpPr>
          <p:cNvPr id="5" name="Rectangle 4"/>
          <p:cNvSpPr/>
          <p:nvPr/>
        </p:nvSpPr>
        <p:spPr>
          <a:xfrm>
            <a:off x="0" y="1143000"/>
            <a:ext cx="9144000" cy="1569660"/>
          </a:xfrm>
          <a:prstGeom prst="rect">
            <a:avLst/>
          </a:prstGeom>
          <a:noFill/>
        </p:spPr>
        <p:txBody>
          <a:bodyPr wrap="square" lIns="91440" tIns="45720" rIns="91440" bIns="45720">
            <a:spAutoFit/>
          </a:bodyPr>
          <a:lstStyle/>
          <a:p>
            <a:pPr algn="ctr"/>
            <a:r>
              <a:rPr lang="en-US" sz="4800" b="1" dirty="0" smtClean="0">
                <a:ln w="9525">
                  <a:solidFill>
                    <a:schemeClr val="bg1"/>
                  </a:solidFill>
                  <a:prstDash val="solid"/>
                </a:ln>
                <a:effectLst>
                  <a:outerShdw blurRad="12700" dist="38100" dir="2700000" algn="tl" rotWithShape="0">
                    <a:schemeClr val="bg1">
                      <a:lumMod val="50000"/>
                    </a:schemeClr>
                  </a:outerShdw>
                </a:effectLst>
              </a:rPr>
              <a:t>Promotional Item is different from PPE purchased</a:t>
            </a:r>
            <a:endParaRPr lang="en-US" sz="48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077976276"/>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Entry</a:t>
            </a:r>
            <a:endParaRPr lang="en-US"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41</a:t>
            </a:fld>
            <a:endParaRPr lang="fil-PH"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4962" y="1447800"/>
            <a:ext cx="7874075" cy="386816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82247958"/>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PPE Depreciation</a:t>
            </a:r>
            <a:endParaRPr lang="fil-PH" dirty="0"/>
          </a:p>
        </p:txBody>
      </p:sp>
      <p:sp>
        <p:nvSpPr>
          <p:cNvPr id="3" name="Content Placeholder 2"/>
          <p:cNvSpPr>
            <a:spLocks noGrp="1"/>
          </p:cNvSpPr>
          <p:nvPr>
            <p:ph idx="1"/>
          </p:nvPr>
        </p:nvSpPr>
        <p:spPr>
          <a:xfrm>
            <a:off x="457200" y="1295401"/>
            <a:ext cx="8229600" cy="3505200"/>
          </a:xfrm>
        </p:spPr>
        <p:txBody>
          <a:bodyPr>
            <a:normAutofit fontScale="85000" lnSpcReduction="10000"/>
          </a:bodyPr>
          <a:lstStyle/>
          <a:p>
            <a:pPr algn="just">
              <a:buNone/>
            </a:pPr>
            <a:r>
              <a:rPr lang="en-US" dirty="0" smtClean="0"/>
              <a:t>Depreciation – is the systematic allocation of the depreciable amount of an asset over its useful life. </a:t>
            </a:r>
          </a:p>
          <a:p>
            <a:endParaRPr lang="fil-PH" dirty="0" smtClean="0"/>
          </a:p>
          <a:p>
            <a:pPr algn="just">
              <a:buNone/>
            </a:pPr>
            <a:r>
              <a:rPr lang="en-US" dirty="0" smtClean="0"/>
              <a:t>Depreciation shall be for one month if the PPE is available for use </a:t>
            </a:r>
            <a:r>
              <a:rPr lang="en-US" i="1" u="sng" dirty="0" smtClean="0"/>
              <a:t>on or before the 15th </a:t>
            </a:r>
            <a:r>
              <a:rPr lang="en-US" dirty="0" smtClean="0"/>
              <a:t>of the month. However, if the PPE is available for use </a:t>
            </a:r>
            <a:r>
              <a:rPr lang="en-US" i="1" u="sng" dirty="0" smtClean="0"/>
              <a:t>after the 15th of the month</a:t>
            </a:r>
            <a:r>
              <a:rPr lang="en-US" dirty="0" smtClean="0"/>
              <a:t>, depreciation shall be for the succeeding month </a:t>
            </a:r>
          </a:p>
          <a:p>
            <a:pPr>
              <a:buNone/>
            </a:pPr>
            <a:endParaRPr lang="fil-PH" dirty="0" smtClean="0"/>
          </a:p>
          <a:p>
            <a:pPr>
              <a:buNone/>
            </a:pPr>
            <a:endParaRPr lang="fil-PH" b="1"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42</a:t>
            </a:fld>
            <a:endParaRPr lang="fil-PH" dirty="0"/>
          </a:p>
        </p:txBody>
      </p:sp>
      <p:sp>
        <p:nvSpPr>
          <p:cNvPr id="5" name="TextBox 4"/>
          <p:cNvSpPr txBox="1"/>
          <p:nvPr/>
        </p:nvSpPr>
        <p:spPr>
          <a:xfrm>
            <a:off x="0" y="5105401"/>
            <a:ext cx="9144000" cy="830997"/>
          </a:xfrm>
          <a:prstGeom prst="rect">
            <a:avLst/>
          </a:prstGeom>
          <a:noFill/>
        </p:spPr>
        <p:txBody>
          <a:bodyPr wrap="square" rtlCol="0">
            <a:spAutoFit/>
          </a:bodyPr>
          <a:lstStyle/>
          <a:p>
            <a:pPr algn="ctr"/>
            <a:r>
              <a:rPr lang="en-US" sz="2400" i="1" dirty="0" smtClean="0"/>
              <a:t>Except for land and not recognized heritage assets, all PPE shall be depreciated </a:t>
            </a:r>
          </a:p>
        </p:txBody>
      </p:sp>
      <p:sp>
        <p:nvSpPr>
          <p:cNvPr id="6" name="Rectangle 5"/>
          <p:cNvSpPr/>
          <p:nvPr/>
        </p:nvSpPr>
        <p:spPr>
          <a:xfrm>
            <a:off x="228600" y="6019800"/>
            <a:ext cx="5791200" cy="3048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solidFill>
                  <a:schemeClr val="tx1"/>
                </a:solidFill>
              </a:rPr>
              <a:t>Reference : </a:t>
            </a:r>
            <a:r>
              <a:rPr lang="fil-PH" dirty="0" smtClean="0">
                <a:solidFill>
                  <a:schemeClr val="tx1"/>
                </a:solidFill>
                <a:hlinkClick r:id="rId3" action="ppaction://hlinkfile"/>
              </a:rPr>
              <a:t>Chapter 10, Section 27 of Volume I, GAM</a:t>
            </a:r>
            <a:endParaRPr lang="fil-PH" dirty="0">
              <a:solidFill>
                <a:schemeClr val="tx1"/>
              </a:solidFill>
            </a:endParaRP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fil-PH" sz="3600" dirty="0" smtClean="0"/>
              <a:t>DERECOGNITION OF INVENTORY/PPE</a:t>
            </a:r>
            <a:endParaRPr lang="fil-PH" sz="3600" dirty="0"/>
          </a:p>
        </p:txBody>
      </p:sp>
      <p:sp>
        <p:nvSpPr>
          <p:cNvPr id="3" name="Content Placeholder 2"/>
          <p:cNvSpPr>
            <a:spLocks noGrp="1"/>
          </p:cNvSpPr>
          <p:nvPr>
            <p:ph idx="1"/>
          </p:nvPr>
        </p:nvSpPr>
        <p:spPr/>
        <p:txBody>
          <a:bodyPr>
            <a:normAutofit lnSpcReduction="10000"/>
          </a:bodyPr>
          <a:lstStyle/>
          <a:p>
            <a:pPr algn="just"/>
            <a:r>
              <a:rPr lang="en-US" dirty="0" smtClean="0"/>
              <a:t>The carrying amount of an item of PPE shall be derecognized on disposal or when no future economic benefits or service potential is expected from its use or disposal. </a:t>
            </a:r>
          </a:p>
          <a:p>
            <a:endParaRPr lang="fil-PH" dirty="0" smtClean="0"/>
          </a:p>
          <a:p>
            <a:pPr algn="just"/>
            <a:r>
              <a:rPr lang="en-US" dirty="0" smtClean="0"/>
              <a:t>A JEV shall be prepared by the Accounting Division/Unit to derecognize the asset from the books of accounts only after its disposal; </a:t>
            </a:r>
          </a:p>
          <a:p>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43</a:t>
            </a:fld>
            <a:endParaRPr lang="fil-PH" dirty="0"/>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sz="2800" dirty="0" smtClean="0"/>
              <a:t>con’t... DERECOGNITION OF INVENTORY/PPE</a:t>
            </a:r>
            <a:endParaRPr lang="fil-PH" sz="2800" dirty="0"/>
          </a:p>
        </p:txBody>
      </p:sp>
      <p:sp>
        <p:nvSpPr>
          <p:cNvPr id="3" name="Content Placeholder 2"/>
          <p:cNvSpPr>
            <a:spLocks noGrp="1"/>
          </p:cNvSpPr>
          <p:nvPr>
            <p:ph idx="1"/>
          </p:nvPr>
        </p:nvSpPr>
        <p:spPr/>
        <p:txBody>
          <a:bodyPr>
            <a:normAutofit fontScale="92500" lnSpcReduction="10000"/>
          </a:bodyPr>
          <a:lstStyle/>
          <a:p>
            <a:pPr algn="just"/>
            <a:r>
              <a:rPr lang="en-US" dirty="0" smtClean="0"/>
              <a:t>Disposal procedures of unserviceable property shall be in accordance with applicable rules and regulations on </a:t>
            </a:r>
            <a:r>
              <a:rPr lang="en-US" i="1" dirty="0" smtClean="0"/>
              <a:t>Supply and Property Management Manual</a:t>
            </a:r>
            <a:r>
              <a:rPr lang="en-US" dirty="0" smtClean="0"/>
              <a:t>, and </a:t>
            </a:r>
            <a:r>
              <a:rPr lang="en-US" i="1" u="sng" dirty="0" smtClean="0">
                <a:hlinkClick r:id="rId3" action="ppaction://hlinkfile"/>
              </a:rPr>
              <a:t>Sec. 79 of P.D. No. 1445</a:t>
            </a:r>
            <a:r>
              <a:rPr lang="en-US" dirty="0" smtClean="0"/>
              <a:t>. </a:t>
            </a:r>
          </a:p>
          <a:p>
            <a:endParaRPr lang="en-US" dirty="0" smtClean="0"/>
          </a:p>
          <a:p>
            <a:pPr algn="just"/>
            <a:r>
              <a:rPr lang="fil-PH" dirty="0" smtClean="0"/>
              <a:t>Original Copy of </a:t>
            </a:r>
            <a:r>
              <a:rPr lang="fil-PH" i="1" u="sng" dirty="0" smtClean="0"/>
              <a:t>Inventory and Inspection Report of Unserviceable Property (</a:t>
            </a:r>
            <a:r>
              <a:rPr lang="fil-PH" i="1" u="sng" dirty="0" smtClean="0">
                <a:solidFill>
                  <a:srgbClr val="9933FF"/>
                </a:solidFill>
                <a:hlinkClick r:id="rId4" action="ppaction://hlinkfile"/>
              </a:rPr>
              <a:t>Appendix 74 (form),</a:t>
            </a:r>
            <a:r>
              <a:rPr lang="fil-PH" i="1" dirty="0" smtClean="0">
                <a:solidFill>
                  <a:srgbClr val="9933FF"/>
                </a:solidFill>
              </a:rPr>
              <a:t>  </a:t>
            </a:r>
            <a:r>
              <a:rPr lang="fil-PH" i="1" u="sng" dirty="0" smtClean="0">
                <a:hlinkClick r:id="rId5" action="ppaction://hlinkfile"/>
              </a:rPr>
              <a:t>Appendix 74 (instruction)</a:t>
            </a:r>
            <a:r>
              <a:rPr lang="fil-PH" dirty="0" smtClean="0"/>
              <a:t> will be submitted to Accounting Division as basis of adjusting the affected accounts </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44</a:t>
            </a:fld>
            <a:endParaRPr lang="fil-PH" dirty="0"/>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solidFill>
                  <a:srgbClr val="FF0000"/>
                </a:solidFill>
              </a:rPr>
              <a:t>AGRICULTURE</a:t>
            </a:r>
            <a:endParaRPr lang="fil-PH" dirty="0">
              <a:solidFill>
                <a:srgbClr val="FF0000"/>
              </a:solidFill>
            </a:endParaRPr>
          </a:p>
        </p:txBody>
      </p:sp>
      <p:sp>
        <p:nvSpPr>
          <p:cNvPr id="3" name="Content Placeholder 2"/>
          <p:cNvSpPr>
            <a:spLocks noGrp="1"/>
          </p:cNvSpPr>
          <p:nvPr>
            <p:ph idx="1"/>
          </p:nvPr>
        </p:nvSpPr>
        <p:spPr>
          <a:xfrm>
            <a:off x="457200" y="1295401"/>
            <a:ext cx="8229600" cy="4343400"/>
          </a:xfrm>
        </p:spPr>
        <p:txBody>
          <a:bodyPr>
            <a:normAutofit fontScale="92500" lnSpcReduction="10000"/>
          </a:bodyPr>
          <a:lstStyle/>
          <a:p>
            <a:pPr>
              <a:buNone/>
            </a:pPr>
            <a:r>
              <a:rPr lang="fil-PH" dirty="0" smtClean="0"/>
              <a:t>AGRICULTURAL ACTIVITY</a:t>
            </a:r>
          </a:p>
          <a:p>
            <a:pPr>
              <a:buNone/>
            </a:pPr>
            <a:r>
              <a:rPr lang="fil-PH" sz="2400" dirty="0" smtClean="0"/>
              <a:t>  </a:t>
            </a:r>
          </a:p>
          <a:p>
            <a:pPr algn="just"/>
            <a:r>
              <a:rPr lang="en-US" dirty="0" smtClean="0"/>
              <a:t>is the management by an entity of the biological transformation and harvest of biological assets for sale, including exchange or non-exchange transactions,</a:t>
            </a:r>
          </a:p>
          <a:p>
            <a:pPr algn="just"/>
            <a:r>
              <a:rPr lang="en-US" dirty="0" smtClean="0"/>
              <a:t>for conversion into agricultural produce, </a:t>
            </a:r>
          </a:p>
          <a:p>
            <a:pPr algn="just"/>
            <a:r>
              <a:rPr lang="en-US" dirty="0" smtClean="0"/>
              <a:t>or into additional biological assets. </a:t>
            </a:r>
          </a:p>
          <a:p>
            <a:pPr algn="just">
              <a:buNone/>
            </a:pPr>
            <a:r>
              <a:rPr lang="en-US" dirty="0" smtClean="0"/>
              <a:t> </a:t>
            </a:r>
            <a:r>
              <a:rPr lang="en-US" sz="2600" i="1" dirty="0" smtClean="0"/>
              <a:t>  (Par. 9, PPSAS 27) </a:t>
            </a:r>
            <a:endParaRPr lang="en-US" i="1" dirty="0" smtClean="0"/>
          </a:p>
        </p:txBody>
      </p:sp>
      <p:sp>
        <p:nvSpPr>
          <p:cNvPr id="4" name="Slide Number Placeholder 3"/>
          <p:cNvSpPr>
            <a:spLocks noGrp="1"/>
          </p:cNvSpPr>
          <p:nvPr>
            <p:ph type="sldNum" sz="quarter" idx="4"/>
          </p:nvPr>
        </p:nvSpPr>
        <p:spPr/>
        <p:txBody>
          <a:bodyPr/>
          <a:lstStyle/>
          <a:p>
            <a:fld id="{40CEB23D-5D9C-424D-A4B8-74E3F10BC318}" type="slidenum">
              <a:rPr lang="fil-PH" smtClean="0"/>
              <a:pPr/>
              <a:t>45</a:t>
            </a:fld>
            <a:endParaRPr lang="fil-PH" dirty="0"/>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20490"/>
            <a:ext cx="2997200" cy="22479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 y="1752600"/>
            <a:ext cx="2609850" cy="1752600"/>
          </a:xfrm>
          <a:prstGeom prst="rect">
            <a:avLst/>
          </a:prstGeom>
        </p:spPr>
      </p:pic>
      <p:sp>
        <p:nvSpPr>
          <p:cNvPr id="2" name="Title 1"/>
          <p:cNvSpPr>
            <a:spLocks noGrp="1"/>
          </p:cNvSpPr>
          <p:nvPr>
            <p:ph type="title"/>
          </p:nvPr>
        </p:nvSpPr>
        <p:spPr/>
        <p:txBody>
          <a:bodyPr/>
          <a:lstStyle/>
          <a:p>
            <a:r>
              <a:rPr lang="fil-PH" dirty="0" smtClean="0">
                <a:solidFill>
                  <a:srgbClr val="FF0000"/>
                </a:solidFill>
              </a:rPr>
              <a:t>BIOLOGICAL ASSETS</a:t>
            </a:r>
            <a:endParaRPr lang="fil-PH" dirty="0"/>
          </a:p>
        </p:txBody>
      </p:sp>
      <p:sp>
        <p:nvSpPr>
          <p:cNvPr id="3" name="Content Placeholder 2"/>
          <p:cNvSpPr>
            <a:spLocks noGrp="1"/>
          </p:cNvSpPr>
          <p:nvPr>
            <p:ph idx="1"/>
          </p:nvPr>
        </p:nvSpPr>
        <p:spPr>
          <a:xfrm>
            <a:off x="366906" y="1013594"/>
            <a:ext cx="8229600" cy="1051027"/>
          </a:xfrm>
        </p:spPr>
        <p:txBody>
          <a:bodyPr>
            <a:normAutofit lnSpcReduction="10000"/>
          </a:bodyPr>
          <a:lstStyle/>
          <a:p>
            <a:r>
              <a:rPr lang="en-US" dirty="0" smtClean="0"/>
              <a:t>is a living animal or plant. (</a:t>
            </a:r>
            <a:r>
              <a:rPr lang="en-US" i="1" dirty="0" smtClean="0"/>
              <a:t>Par. 9, PPSAS 27) </a:t>
            </a:r>
          </a:p>
          <a:p>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46</a:t>
            </a:fld>
            <a:endParaRPr lang="fil-PH"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8656" y="4724400"/>
            <a:ext cx="2769144" cy="183770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9000" y="1981200"/>
            <a:ext cx="1921644" cy="2562192"/>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62200" y="1697327"/>
            <a:ext cx="2501650" cy="1748028"/>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60795" y="4065936"/>
            <a:ext cx="3287605" cy="2182464"/>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000" y="2349381"/>
            <a:ext cx="2695575" cy="1524000"/>
          </a:xfrm>
          <a:prstGeom prst="rect">
            <a:avLst/>
          </a:prstGeom>
        </p:spPr>
      </p:pic>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b="1" cap="all" dirty="0" smtClean="0">
                <a:ln w="0"/>
                <a:solidFill>
                  <a:srgbClr val="FF0000"/>
                </a:solidFill>
                <a:effectLst>
                  <a:reflection blurRad="12700" stA="50000" endPos="50000" dist="5000" dir="5400000" sy="-100000" rotWithShape="0"/>
                </a:effectLst>
              </a:rPr>
              <a:t>Classification of Biological Assets</a:t>
            </a:r>
          </a:p>
        </p:txBody>
      </p:sp>
      <p:sp>
        <p:nvSpPr>
          <p:cNvPr id="3" name="Text Placeholder 2"/>
          <p:cNvSpPr>
            <a:spLocks noGrp="1"/>
          </p:cNvSpPr>
          <p:nvPr>
            <p:ph type="body" idx="1"/>
          </p:nvPr>
        </p:nvSpPr>
        <p:spPr>
          <a:xfrm>
            <a:off x="457200" y="1295400"/>
            <a:ext cx="4040188" cy="685800"/>
          </a:xfrm>
        </p:spPr>
        <p:style>
          <a:lnRef idx="1">
            <a:schemeClr val="accent5"/>
          </a:lnRef>
          <a:fillRef idx="2">
            <a:schemeClr val="accent5"/>
          </a:fillRef>
          <a:effectRef idx="1">
            <a:schemeClr val="accent5"/>
          </a:effectRef>
          <a:fontRef idx="minor">
            <a:schemeClr val="dk1"/>
          </a:fontRef>
        </p:style>
        <p:txBody>
          <a:bodyPr>
            <a:normAutofit/>
          </a:bodyPr>
          <a:lstStyle/>
          <a:p>
            <a:pPr algn="ctr"/>
            <a:r>
              <a:rPr lang="fil-PH" sz="3600" dirty="0" smtClean="0"/>
              <a:t>Consumable </a:t>
            </a:r>
          </a:p>
        </p:txBody>
      </p:sp>
      <p:sp>
        <p:nvSpPr>
          <p:cNvPr id="4" name="Content Placeholder 3"/>
          <p:cNvSpPr>
            <a:spLocks noGrp="1"/>
          </p:cNvSpPr>
          <p:nvPr>
            <p:ph sz="half" idx="2"/>
          </p:nvPr>
        </p:nvSpPr>
        <p:spPr>
          <a:xfrm>
            <a:off x="457200" y="1981200"/>
            <a:ext cx="4040188" cy="2743200"/>
          </a:xfrm>
        </p:spPr>
        <p:style>
          <a:lnRef idx="2">
            <a:schemeClr val="accent5"/>
          </a:lnRef>
          <a:fillRef idx="1">
            <a:schemeClr val="lt1"/>
          </a:fillRef>
          <a:effectRef idx="0">
            <a:schemeClr val="accent5"/>
          </a:effectRef>
          <a:fontRef idx="minor">
            <a:schemeClr val="dk1"/>
          </a:fontRef>
        </p:style>
        <p:txBody>
          <a:bodyPr/>
          <a:lstStyle/>
          <a:p>
            <a:pPr algn="just">
              <a:buFont typeface="Wingdings" pitchFamily="2" charset="2"/>
              <a:buChar char="§"/>
            </a:pPr>
            <a:r>
              <a:rPr lang="en-US" dirty="0" smtClean="0"/>
              <a:t>Held for harvest as agricultural produce or for sale or distribution at no charge or for a nominal charge </a:t>
            </a:r>
            <a:endParaRPr lang="fil-PH" dirty="0"/>
          </a:p>
        </p:txBody>
      </p:sp>
      <p:sp>
        <p:nvSpPr>
          <p:cNvPr id="5" name="Text Placeholder 4"/>
          <p:cNvSpPr>
            <a:spLocks noGrp="1"/>
          </p:cNvSpPr>
          <p:nvPr>
            <p:ph type="body" sz="quarter" idx="3"/>
          </p:nvPr>
        </p:nvSpPr>
        <p:spPr>
          <a:xfrm>
            <a:off x="4645025" y="1295400"/>
            <a:ext cx="4041775" cy="685800"/>
          </a:xfrm>
        </p:spPr>
        <p:style>
          <a:lnRef idx="1">
            <a:schemeClr val="accent5"/>
          </a:lnRef>
          <a:fillRef idx="2">
            <a:schemeClr val="accent5"/>
          </a:fillRef>
          <a:effectRef idx="1">
            <a:schemeClr val="accent5"/>
          </a:effectRef>
          <a:fontRef idx="minor">
            <a:schemeClr val="dk1"/>
          </a:fontRef>
        </p:style>
        <p:txBody>
          <a:bodyPr>
            <a:normAutofit/>
          </a:bodyPr>
          <a:lstStyle/>
          <a:p>
            <a:pPr algn="ctr"/>
            <a:r>
              <a:rPr lang="fil-PH" sz="3600" dirty="0" smtClean="0"/>
              <a:t>Bearer</a:t>
            </a:r>
          </a:p>
        </p:txBody>
      </p:sp>
      <p:sp>
        <p:nvSpPr>
          <p:cNvPr id="6" name="Content Placeholder 5"/>
          <p:cNvSpPr>
            <a:spLocks noGrp="1"/>
          </p:cNvSpPr>
          <p:nvPr>
            <p:ph sz="quarter" idx="4"/>
          </p:nvPr>
        </p:nvSpPr>
        <p:spPr>
          <a:xfrm>
            <a:off x="4645025" y="1981200"/>
            <a:ext cx="4041775" cy="2743200"/>
          </a:xfrm>
        </p:spPr>
        <p:style>
          <a:lnRef idx="2">
            <a:schemeClr val="accent5"/>
          </a:lnRef>
          <a:fillRef idx="1">
            <a:schemeClr val="lt1"/>
          </a:fillRef>
          <a:effectRef idx="0">
            <a:schemeClr val="accent5"/>
          </a:effectRef>
          <a:fontRef idx="minor">
            <a:schemeClr val="dk1"/>
          </a:fontRef>
        </p:style>
        <p:txBody>
          <a:bodyPr>
            <a:normAutofit/>
          </a:bodyPr>
          <a:lstStyle/>
          <a:p>
            <a:pPr algn="just">
              <a:buFont typeface="Wingdings" pitchFamily="2" charset="2"/>
              <a:buChar char="§"/>
            </a:pPr>
            <a:r>
              <a:rPr lang="en-US" dirty="0" smtClean="0"/>
              <a:t>Used repeatedly or continuously for more than one year in an agricultural activity </a:t>
            </a:r>
          </a:p>
          <a:p>
            <a:pPr algn="just"/>
            <a:r>
              <a:rPr lang="fil-PH" dirty="0" smtClean="0"/>
              <a:t>Self - generating </a:t>
            </a:r>
          </a:p>
        </p:txBody>
      </p:sp>
      <p:sp>
        <p:nvSpPr>
          <p:cNvPr id="7" name="Slide Number Placeholder 6"/>
          <p:cNvSpPr>
            <a:spLocks noGrp="1"/>
          </p:cNvSpPr>
          <p:nvPr>
            <p:ph type="sldNum" sz="quarter" idx="11"/>
          </p:nvPr>
        </p:nvSpPr>
        <p:spPr/>
        <p:txBody>
          <a:bodyPr/>
          <a:lstStyle/>
          <a:p>
            <a:fld id="{40CEB23D-5D9C-424D-A4B8-74E3F10BC318}" type="slidenum">
              <a:rPr lang="fil-PH" smtClean="0"/>
              <a:pPr/>
              <a:t>47</a:t>
            </a:fld>
            <a:endParaRPr lang="fil-PH" dirty="0"/>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6324" y="1773494"/>
            <a:ext cx="2166853" cy="3255706"/>
          </a:xfrm>
          <a:prstGeom prst="rect">
            <a:avLst/>
          </a:prstGeom>
        </p:spPr>
      </p:pic>
      <p:sp>
        <p:nvSpPr>
          <p:cNvPr id="2" name="Title 1"/>
          <p:cNvSpPr>
            <a:spLocks noGrp="1"/>
          </p:cNvSpPr>
          <p:nvPr>
            <p:ph type="title"/>
          </p:nvPr>
        </p:nvSpPr>
        <p:spPr/>
        <p:txBody>
          <a:bodyPr/>
          <a:lstStyle/>
          <a:p>
            <a:r>
              <a:rPr lang="fil-PH" dirty="0" smtClean="0">
                <a:solidFill>
                  <a:srgbClr val="FF0000"/>
                </a:solidFill>
              </a:rPr>
              <a:t>AGRICULTURAL PRODUCE</a:t>
            </a:r>
            <a:endParaRPr lang="fil-PH" dirty="0">
              <a:solidFill>
                <a:srgbClr val="FF0000"/>
              </a:solidFill>
            </a:endParaRPr>
          </a:p>
        </p:txBody>
      </p:sp>
      <p:sp>
        <p:nvSpPr>
          <p:cNvPr id="3" name="Content Placeholder 2"/>
          <p:cNvSpPr>
            <a:spLocks noGrp="1"/>
          </p:cNvSpPr>
          <p:nvPr>
            <p:ph idx="1"/>
          </p:nvPr>
        </p:nvSpPr>
        <p:spPr>
          <a:xfrm>
            <a:off x="331127" y="876300"/>
            <a:ext cx="8229600" cy="990600"/>
          </a:xfrm>
        </p:spPr>
        <p:txBody>
          <a:bodyPr>
            <a:normAutofit fontScale="92500" lnSpcReduction="10000"/>
          </a:bodyPr>
          <a:lstStyle/>
          <a:p>
            <a:r>
              <a:rPr lang="en-US" dirty="0" smtClean="0"/>
              <a:t>the harvested product of the entity’s biological assets </a:t>
            </a:r>
            <a:r>
              <a:rPr lang="fil-PH" sz="2800" dirty="0" smtClean="0"/>
              <a:t>(</a:t>
            </a:r>
            <a:r>
              <a:rPr lang="fil-PH" sz="2800" i="1" dirty="0" smtClean="0"/>
              <a:t>Par. 9, PPSAS 27) </a:t>
            </a:r>
            <a:endParaRPr lang="fil-PH" i="1" dirty="0" smtClean="0"/>
          </a:p>
          <a:p>
            <a:pPr>
              <a:buNone/>
            </a:pPr>
            <a:endParaRPr lang="en-US" dirty="0" smtClean="0"/>
          </a:p>
          <a:p>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48</a:t>
            </a:fld>
            <a:endParaRPr lang="fil-PH" dirty="0"/>
          </a:p>
        </p:txBody>
      </p:sp>
      <p:pic>
        <p:nvPicPr>
          <p:cNvPr id="8" name="Picture 7" descr="ekolo.jpg"/>
          <p:cNvPicPr>
            <a:picLocks noChangeAspect="1"/>
          </p:cNvPicPr>
          <p:nvPr/>
        </p:nvPicPr>
        <p:blipFill>
          <a:blip r:embed="rId3" cstate="print"/>
          <a:stretch>
            <a:fillRect/>
          </a:stretch>
        </p:blipFill>
        <p:spPr>
          <a:xfrm>
            <a:off x="6019800" y="4572000"/>
            <a:ext cx="2973659" cy="1981200"/>
          </a:xfrm>
          <a:prstGeom prst="rect">
            <a:avLst/>
          </a:prstGeom>
        </p:spPr>
      </p:pic>
      <p:pic>
        <p:nvPicPr>
          <p:cNvPr id="10" name="Picture 9" descr="11082873-large.jpg"/>
          <p:cNvPicPr>
            <a:picLocks noChangeAspect="1"/>
          </p:cNvPicPr>
          <p:nvPr/>
        </p:nvPicPr>
        <p:blipFill>
          <a:blip r:embed="rId4" cstate="print"/>
          <a:stretch>
            <a:fillRect/>
          </a:stretch>
        </p:blipFill>
        <p:spPr>
          <a:xfrm>
            <a:off x="2800026" y="4572000"/>
            <a:ext cx="3067374"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9800" y="1755977"/>
            <a:ext cx="2854957" cy="1901623"/>
          </a:xfrm>
          <a:prstGeom prst="rect">
            <a:avLst/>
          </a:prstGeom>
        </p:spPr>
      </p:pic>
      <p:pic>
        <p:nvPicPr>
          <p:cNvPr id="7" name="Picture 6" descr="coconut1imagecopyrightednandyala.org.jpg"/>
          <p:cNvPicPr>
            <a:picLocks noChangeAspect="1"/>
          </p:cNvPicPr>
          <p:nvPr/>
        </p:nvPicPr>
        <p:blipFill>
          <a:blip r:embed="rId6" cstate="print"/>
          <a:stretch>
            <a:fillRect/>
          </a:stretch>
        </p:blipFill>
        <p:spPr>
          <a:xfrm>
            <a:off x="6858000" y="3276600"/>
            <a:ext cx="2228850" cy="137160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200" y="4350385"/>
            <a:ext cx="3124200" cy="2160905"/>
          </a:xfrm>
          <a:prstGeom prst="rect">
            <a:avLst/>
          </a:prstGeom>
        </p:spPr>
      </p:pic>
      <p:pic>
        <p:nvPicPr>
          <p:cNvPr id="5" name="Picture 4" descr="fruits.jpg"/>
          <p:cNvPicPr>
            <a:picLocks noChangeAspect="1"/>
          </p:cNvPicPr>
          <p:nvPr/>
        </p:nvPicPr>
        <p:blipFill>
          <a:blip r:embed="rId8" cstate="print"/>
          <a:stretch>
            <a:fillRect/>
          </a:stretch>
        </p:blipFill>
        <p:spPr>
          <a:xfrm>
            <a:off x="72024" y="1905000"/>
            <a:ext cx="3661776" cy="2938462"/>
          </a:xfrm>
          <a:prstGeom prst="rect">
            <a:avLst/>
          </a:prstGeom>
        </p:spPr>
      </p:pic>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2800" dirty="0" smtClean="0">
                <a:solidFill>
                  <a:srgbClr val="FF0000"/>
                </a:solidFill>
              </a:rPr>
              <a:t>Example of Biological Asset,</a:t>
            </a:r>
            <a:br>
              <a:rPr lang="fil-PH" sz="2800" dirty="0" smtClean="0">
                <a:solidFill>
                  <a:srgbClr val="FF0000"/>
                </a:solidFill>
              </a:rPr>
            </a:br>
            <a:r>
              <a:rPr lang="fil-PH" sz="2800" dirty="0" smtClean="0">
                <a:solidFill>
                  <a:srgbClr val="FF0000"/>
                </a:solidFill>
              </a:rPr>
              <a:t>Agricultural Produce and Products</a:t>
            </a:r>
            <a:endParaRPr lang="fil-PH" sz="2800" dirty="0">
              <a:solidFill>
                <a:srgbClr val="FF0000"/>
              </a:solidFill>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49</a:t>
            </a:fld>
            <a:endParaRPr lang="fil-PH" dirty="0"/>
          </a:p>
        </p:txBody>
      </p:sp>
      <p:pic>
        <p:nvPicPr>
          <p:cNvPr id="5" name="Picture 4" descr="Capture11.JPG"/>
          <p:cNvPicPr>
            <a:picLocks noChangeAspect="1"/>
          </p:cNvPicPr>
          <p:nvPr/>
        </p:nvPicPr>
        <p:blipFill>
          <a:blip r:embed="rId2" cstate="print"/>
          <a:stretch>
            <a:fillRect/>
          </a:stretch>
        </p:blipFill>
        <p:spPr>
          <a:xfrm>
            <a:off x="257175" y="1209675"/>
            <a:ext cx="8629650" cy="5114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solidFill>
                  <a:srgbClr val="FF0000"/>
                </a:solidFill>
              </a:rPr>
              <a:t>Measurement </a:t>
            </a:r>
            <a:endParaRPr lang="fil-PH" dirty="0">
              <a:solidFill>
                <a:srgbClr val="FF0000"/>
              </a:solidFill>
            </a:endParaRPr>
          </a:p>
        </p:txBody>
      </p:sp>
      <p:sp>
        <p:nvSpPr>
          <p:cNvPr id="3" name="Content Placeholder 2"/>
          <p:cNvSpPr>
            <a:spLocks noGrp="1"/>
          </p:cNvSpPr>
          <p:nvPr>
            <p:ph idx="1"/>
          </p:nvPr>
        </p:nvSpPr>
        <p:spPr>
          <a:xfrm>
            <a:off x="457200" y="1295401"/>
            <a:ext cx="8229600" cy="685800"/>
          </a:xfrm>
        </p:spPr>
        <p:txBody>
          <a:bodyPr/>
          <a:lstStyle/>
          <a:p>
            <a:pPr>
              <a:buNone/>
            </a:pPr>
            <a:r>
              <a:rPr lang="fil-PH" dirty="0" smtClean="0"/>
              <a:t>A. Biological Assets</a:t>
            </a:r>
          </a:p>
          <a:p>
            <a:endParaRPr lang="fil-PH" dirty="0" smtClean="0"/>
          </a:p>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50</a:t>
            </a:fld>
            <a:endParaRPr lang="fil-PH" dirty="0"/>
          </a:p>
        </p:txBody>
      </p:sp>
      <p:graphicFrame>
        <p:nvGraphicFramePr>
          <p:cNvPr id="5" name="Diagram 4"/>
          <p:cNvGraphicFramePr/>
          <p:nvPr/>
        </p:nvGraphicFramePr>
        <p:xfrm>
          <a:off x="609600" y="1981200"/>
          <a:ext cx="8229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solidFill>
                  <a:srgbClr val="FF0000"/>
                </a:solidFill>
              </a:rPr>
              <a:t>con’t... Measurement </a:t>
            </a:r>
            <a:endParaRPr lang="fil-PH" dirty="0">
              <a:solidFill>
                <a:srgbClr val="FF0000"/>
              </a:solidFill>
            </a:endParaRPr>
          </a:p>
        </p:txBody>
      </p:sp>
      <p:sp>
        <p:nvSpPr>
          <p:cNvPr id="3" name="Content Placeholder 2"/>
          <p:cNvSpPr>
            <a:spLocks noGrp="1"/>
          </p:cNvSpPr>
          <p:nvPr>
            <p:ph idx="1"/>
          </p:nvPr>
        </p:nvSpPr>
        <p:spPr>
          <a:xfrm>
            <a:off x="457200" y="1295401"/>
            <a:ext cx="8229600" cy="838200"/>
          </a:xfrm>
        </p:spPr>
        <p:txBody>
          <a:bodyPr/>
          <a:lstStyle/>
          <a:p>
            <a:pPr>
              <a:buNone/>
            </a:pPr>
            <a:r>
              <a:rPr lang="fil-PH" dirty="0" smtClean="0"/>
              <a:t>B. Agricultural Produce</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51</a:t>
            </a:fld>
            <a:endParaRPr lang="fil-PH" dirty="0"/>
          </a:p>
        </p:txBody>
      </p:sp>
      <p:graphicFrame>
        <p:nvGraphicFramePr>
          <p:cNvPr id="5" name="Diagram 4"/>
          <p:cNvGraphicFramePr/>
          <p:nvPr>
            <p:extLst>
              <p:ext uri="{D42A27DB-BD31-4B8C-83A1-F6EECF244321}">
                <p14:modId xmlns:p14="http://schemas.microsoft.com/office/powerpoint/2010/main" val="821734616"/>
              </p:ext>
            </p:extLst>
          </p:nvPr>
        </p:nvGraphicFramePr>
        <p:xfrm>
          <a:off x="609600" y="1981200"/>
          <a:ext cx="7620000"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solidFill>
                  <a:srgbClr val="FF0000"/>
                </a:solidFill>
              </a:rPr>
              <a:t>Determination of Fair Value</a:t>
            </a:r>
            <a:endParaRPr lang="fil-PH" dirty="0">
              <a:solidFill>
                <a:srgbClr val="FF0000"/>
              </a:solidFill>
            </a:endParaRPr>
          </a:p>
        </p:txBody>
      </p:sp>
      <p:graphicFrame>
        <p:nvGraphicFramePr>
          <p:cNvPr id="5" name="Content Placeholder 4"/>
          <p:cNvGraphicFramePr>
            <a:graphicFrameLocks noGrp="1"/>
          </p:cNvGraphicFramePr>
          <p:nvPr>
            <p:ph idx="1"/>
          </p:nvPr>
        </p:nvGraphicFramePr>
        <p:xfrm>
          <a:off x="457200" y="1295400"/>
          <a:ext cx="8229600" cy="4830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52</a:t>
            </a:fld>
            <a:endParaRPr lang="fil-PH" dirty="0"/>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smtClean="0">
                <a:solidFill>
                  <a:srgbClr val="FF0000"/>
                </a:solidFill>
              </a:rPr>
              <a:t>con’t... Determination of Fair Value</a:t>
            </a:r>
            <a:endParaRPr lang="fil-PH" dirty="0">
              <a:solidFill>
                <a:srgbClr val="FF0000"/>
              </a:solidFill>
            </a:endParaRPr>
          </a:p>
        </p:txBody>
      </p:sp>
      <p:sp>
        <p:nvSpPr>
          <p:cNvPr id="3" name="Content Placeholder 2"/>
          <p:cNvSpPr>
            <a:spLocks noGrp="1"/>
          </p:cNvSpPr>
          <p:nvPr>
            <p:ph idx="1"/>
          </p:nvPr>
        </p:nvSpPr>
        <p:spPr>
          <a:xfrm>
            <a:off x="457200" y="1295401"/>
            <a:ext cx="8229600" cy="685800"/>
          </a:xfrm>
        </p:spPr>
        <p:txBody>
          <a:bodyPr/>
          <a:lstStyle/>
          <a:p>
            <a:pPr>
              <a:buNone/>
            </a:pPr>
            <a:r>
              <a:rPr lang="fil-PH" dirty="0" smtClean="0"/>
              <a:t>If an active market does not exist:</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53</a:t>
            </a:fld>
            <a:endParaRPr lang="fil-PH" dirty="0"/>
          </a:p>
        </p:txBody>
      </p:sp>
      <p:graphicFrame>
        <p:nvGraphicFramePr>
          <p:cNvPr id="5" name="Diagram 4"/>
          <p:cNvGraphicFramePr/>
          <p:nvPr/>
        </p:nvGraphicFramePr>
        <p:xfrm>
          <a:off x="990600" y="21336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fil-PH" sz="3600" dirty="0" smtClean="0">
                <a:solidFill>
                  <a:srgbClr val="FF0000"/>
                </a:solidFill>
              </a:rPr>
              <a:t>Accounting Entries – Biological Assets</a:t>
            </a:r>
            <a:endParaRPr lang="fil-PH" sz="3600" dirty="0">
              <a:solidFill>
                <a:srgbClr val="FF0000"/>
              </a:solidFill>
            </a:endParaRPr>
          </a:p>
        </p:txBody>
      </p:sp>
      <p:sp>
        <p:nvSpPr>
          <p:cNvPr id="3" name="Content Placeholder 2"/>
          <p:cNvSpPr>
            <a:spLocks noGrp="1"/>
          </p:cNvSpPr>
          <p:nvPr>
            <p:ph idx="1"/>
          </p:nvPr>
        </p:nvSpPr>
        <p:spPr>
          <a:xfrm>
            <a:off x="457200" y="1295401"/>
            <a:ext cx="8229600" cy="2057399"/>
          </a:xfrm>
        </p:spPr>
        <p:txBody>
          <a:bodyPr>
            <a:normAutofit fontScale="92500" lnSpcReduction="20000"/>
          </a:bodyPr>
          <a:lstStyle/>
          <a:p>
            <a:pPr>
              <a:buFont typeface="Wingdings" pitchFamily="2" charset="2"/>
              <a:buChar char="§"/>
            </a:pPr>
            <a:r>
              <a:rPr lang="fil-PH" b="1" dirty="0" smtClean="0"/>
              <a:t>Initial Recognition</a:t>
            </a:r>
          </a:p>
          <a:p>
            <a:pPr>
              <a:buFont typeface="Wingdings" pitchFamily="2" charset="2"/>
              <a:buChar char="§"/>
            </a:pPr>
            <a:endParaRPr lang="fil-PH" sz="1800" dirty="0" smtClean="0"/>
          </a:p>
          <a:p>
            <a:pPr>
              <a:buNone/>
            </a:pPr>
            <a:r>
              <a:rPr lang="fil-PH" dirty="0" smtClean="0"/>
              <a:t>On January 1, 2015 - Purchased two year old breeding stocks at FV less cost to sell of P 3,000.00</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54</a:t>
            </a:fld>
            <a:endParaRPr lang="fil-PH" dirty="0"/>
          </a:p>
        </p:txBody>
      </p:sp>
      <p:graphicFrame>
        <p:nvGraphicFramePr>
          <p:cNvPr id="5" name="Table 4"/>
          <p:cNvGraphicFramePr>
            <a:graphicFrameLocks noGrp="1"/>
          </p:cNvGraphicFramePr>
          <p:nvPr>
            <p:extLst>
              <p:ext uri="{D42A27DB-BD31-4B8C-83A1-F6EECF244321}">
                <p14:modId xmlns:p14="http://schemas.microsoft.com/office/powerpoint/2010/main" val="869739593"/>
              </p:ext>
            </p:extLst>
          </p:nvPr>
        </p:nvGraphicFramePr>
        <p:xfrm>
          <a:off x="609600" y="3352801"/>
          <a:ext cx="7696200" cy="2011679"/>
        </p:xfrm>
        <a:graphic>
          <a:graphicData uri="http://schemas.openxmlformats.org/drawingml/2006/table">
            <a:tbl>
              <a:tblPr firstRow="1" bandRow="1">
                <a:tableStyleId>{5C22544A-7EE6-4342-B048-85BDC9FD1C3A}</a:tableStyleId>
              </a:tblPr>
              <a:tblGrid>
                <a:gridCol w="2895600">
                  <a:extLst>
                    <a:ext uri="{9D8B030D-6E8A-4147-A177-3AD203B41FA5}">
                      <a16:colId xmlns="" xmlns:a16="http://schemas.microsoft.com/office/drawing/2014/main" val="20000"/>
                    </a:ext>
                  </a:extLst>
                </a:gridCol>
                <a:gridCol w="1752600">
                  <a:extLst>
                    <a:ext uri="{9D8B030D-6E8A-4147-A177-3AD203B41FA5}">
                      <a16:colId xmlns="" xmlns:a16="http://schemas.microsoft.com/office/drawing/2014/main" val="20001"/>
                    </a:ext>
                  </a:extLst>
                </a:gridCol>
                <a:gridCol w="1600200">
                  <a:extLst>
                    <a:ext uri="{9D8B030D-6E8A-4147-A177-3AD203B41FA5}">
                      <a16:colId xmlns="" xmlns:a16="http://schemas.microsoft.com/office/drawing/2014/main" val="20002"/>
                    </a:ext>
                  </a:extLst>
                </a:gridCol>
                <a:gridCol w="1447800">
                  <a:extLst>
                    <a:ext uri="{9D8B030D-6E8A-4147-A177-3AD203B41FA5}">
                      <a16:colId xmlns="" xmlns:a16="http://schemas.microsoft.com/office/drawing/2014/main" val="20003"/>
                    </a:ext>
                  </a:extLst>
                </a:gridCol>
              </a:tblGrid>
              <a:tr h="497735">
                <a:tc>
                  <a:txBody>
                    <a:bodyPr/>
                    <a:lstStyle/>
                    <a:p>
                      <a:pPr algn="ctr"/>
                      <a:r>
                        <a:rPr lang="fil-PH" dirty="0" smtClean="0"/>
                        <a:t>Account Title</a:t>
                      </a:r>
                      <a:endParaRPr lang="fil-PH" dirty="0"/>
                    </a:p>
                  </a:txBody>
                  <a:tcPr/>
                </a:tc>
                <a:tc>
                  <a:txBody>
                    <a:bodyPr/>
                    <a:lstStyle/>
                    <a:p>
                      <a:pPr algn="ctr"/>
                      <a:r>
                        <a:rPr lang="fil-PH" dirty="0" smtClean="0"/>
                        <a:t>UACS</a:t>
                      </a:r>
                      <a:r>
                        <a:rPr lang="fil-PH" baseline="0" dirty="0" smtClean="0"/>
                        <a:t> Code</a:t>
                      </a:r>
                      <a:endParaRPr lang="fil-PH" dirty="0"/>
                    </a:p>
                  </a:txBody>
                  <a:tcPr/>
                </a:tc>
                <a:tc>
                  <a:txBody>
                    <a:bodyPr/>
                    <a:lstStyle/>
                    <a:p>
                      <a:pPr algn="ctr"/>
                      <a:r>
                        <a:rPr lang="fil-PH" dirty="0" smtClean="0"/>
                        <a:t>Debit</a:t>
                      </a:r>
                      <a:endParaRPr lang="fil-PH" dirty="0"/>
                    </a:p>
                  </a:txBody>
                  <a:tcPr/>
                </a:tc>
                <a:tc>
                  <a:txBody>
                    <a:bodyPr/>
                    <a:lstStyle/>
                    <a:p>
                      <a:pPr algn="ctr"/>
                      <a:r>
                        <a:rPr lang="fil-PH" dirty="0" smtClean="0"/>
                        <a:t>Credit</a:t>
                      </a:r>
                      <a:endParaRPr lang="fil-PH" dirty="0"/>
                    </a:p>
                  </a:txBody>
                  <a:tcPr/>
                </a:tc>
                <a:extLst>
                  <a:ext uri="{0D108BD9-81ED-4DB2-BD59-A6C34878D82A}">
                    <a16:rowId xmlns="" xmlns:a16="http://schemas.microsoft.com/office/drawing/2014/main" val="10000"/>
                  </a:ext>
                </a:extLst>
              </a:tr>
              <a:tr h="504648">
                <a:tc>
                  <a:txBody>
                    <a:bodyPr/>
                    <a:lstStyle/>
                    <a:p>
                      <a:r>
                        <a:rPr lang="fil-PH" dirty="0" smtClean="0"/>
                        <a:t>Breeding Stocks</a:t>
                      </a:r>
                      <a:endParaRPr lang="fil-PH" dirty="0"/>
                    </a:p>
                  </a:txBody>
                  <a:tcPr/>
                </a:tc>
                <a:tc>
                  <a:txBody>
                    <a:bodyPr/>
                    <a:lstStyle/>
                    <a:p>
                      <a:pPr algn="ctr"/>
                      <a:r>
                        <a:rPr lang="fil-PH" dirty="0" smtClean="0"/>
                        <a:t>10701010</a:t>
                      </a:r>
                      <a:endParaRPr lang="fil-PH" dirty="0"/>
                    </a:p>
                  </a:txBody>
                  <a:tcPr/>
                </a:tc>
                <a:tc>
                  <a:txBody>
                    <a:bodyPr/>
                    <a:lstStyle/>
                    <a:p>
                      <a:pPr algn="r"/>
                      <a:r>
                        <a:rPr lang="fil-PH" dirty="0" smtClean="0"/>
                        <a:t>3,000.00</a:t>
                      </a:r>
                      <a:endParaRPr lang="fil-PH" dirty="0"/>
                    </a:p>
                  </a:txBody>
                  <a:tcPr/>
                </a:tc>
                <a:tc>
                  <a:txBody>
                    <a:bodyPr/>
                    <a:lstStyle/>
                    <a:p>
                      <a:pPr algn="r"/>
                      <a:endParaRPr lang="fil-PH"/>
                    </a:p>
                  </a:txBody>
                  <a:tcPr/>
                </a:tc>
                <a:extLst>
                  <a:ext uri="{0D108BD9-81ED-4DB2-BD59-A6C34878D82A}">
                    <a16:rowId xmlns="" xmlns:a16="http://schemas.microsoft.com/office/drawing/2014/main" val="10001"/>
                  </a:ext>
                </a:extLst>
              </a:tr>
              <a:tr h="504648">
                <a:tc>
                  <a:txBody>
                    <a:bodyPr/>
                    <a:lstStyle/>
                    <a:p>
                      <a:r>
                        <a:rPr lang="fil-PH" dirty="0" smtClean="0"/>
                        <a:t>      Cash in Bank</a:t>
                      </a:r>
                      <a:r>
                        <a:rPr lang="fil-PH" baseline="0" dirty="0" smtClean="0"/>
                        <a:t> - LCCA</a:t>
                      </a:r>
                      <a:endParaRPr lang="fil-PH" dirty="0"/>
                    </a:p>
                  </a:txBody>
                  <a:tcPr/>
                </a:tc>
                <a:tc>
                  <a:txBody>
                    <a:bodyPr/>
                    <a:lstStyle/>
                    <a:p>
                      <a:pPr algn="ctr"/>
                      <a:r>
                        <a:rPr lang="fil-PH" dirty="0" smtClean="0"/>
                        <a:t>10102020</a:t>
                      </a:r>
                      <a:endParaRPr lang="fil-PH" dirty="0"/>
                    </a:p>
                  </a:txBody>
                  <a:tcPr/>
                </a:tc>
                <a:tc>
                  <a:txBody>
                    <a:bodyPr/>
                    <a:lstStyle/>
                    <a:p>
                      <a:pPr algn="r"/>
                      <a:endParaRPr lang="fil-PH" dirty="0"/>
                    </a:p>
                  </a:txBody>
                  <a:tcPr/>
                </a:tc>
                <a:tc>
                  <a:txBody>
                    <a:bodyPr/>
                    <a:lstStyle/>
                    <a:p>
                      <a:pPr algn="r"/>
                      <a:r>
                        <a:rPr lang="fil-PH" dirty="0" smtClean="0"/>
                        <a:t>3,000.00</a:t>
                      </a:r>
                      <a:endParaRPr lang="fil-PH" dirty="0"/>
                    </a:p>
                  </a:txBody>
                  <a:tcPr/>
                </a:tc>
                <a:extLst>
                  <a:ext uri="{0D108BD9-81ED-4DB2-BD59-A6C34878D82A}">
                    <a16:rowId xmlns="" xmlns:a16="http://schemas.microsoft.com/office/drawing/2014/main" val="10002"/>
                  </a:ext>
                </a:extLst>
              </a:tr>
              <a:tr h="504648">
                <a:tc gridSpan="4">
                  <a:txBody>
                    <a:bodyPr/>
                    <a:lstStyle/>
                    <a:p>
                      <a:r>
                        <a:rPr lang="fil-PH" dirty="0" smtClean="0"/>
                        <a:t>To recognize</a:t>
                      </a:r>
                      <a:r>
                        <a:rPr lang="fil-PH" baseline="0" dirty="0" smtClean="0"/>
                        <a:t> purchase of two year old breeding stocks.</a:t>
                      </a:r>
                      <a:endParaRPr lang="fil-PH"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extLst>
                  <a:ext uri="{0D108BD9-81ED-4DB2-BD59-A6C34878D82A}">
                    <a16:rowId xmlns="" xmlns:a16="http://schemas.microsoft.com/office/drawing/2014/main" val="10003"/>
                  </a:ext>
                </a:extLst>
              </a:tr>
            </a:tbl>
          </a:graphicData>
        </a:graphic>
      </p:graphicFrame>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2800" dirty="0" smtClean="0">
                <a:solidFill>
                  <a:srgbClr val="FF0000"/>
                </a:solidFill>
              </a:rPr>
              <a:t>con’t... Accounting Entries – Biological Assets</a:t>
            </a:r>
            <a:endParaRPr lang="fil-PH" sz="2800" dirty="0">
              <a:solidFill>
                <a:srgbClr val="FF0000"/>
              </a:solidFill>
            </a:endParaRPr>
          </a:p>
        </p:txBody>
      </p:sp>
      <p:sp>
        <p:nvSpPr>
          <p:cNvPr id="3" name="Content Placeholder 2"/>
          <p:cNvSpPr>
            <a:spLocks noGrp="1"/>
          </p:cNvSpPr>
          <p:nvPr>
            <p:ph idx="1"/>
          </p:nvPr>
        </p:nvSpPr>
        <p:spPr>
          <a:xfrm>
            <a:off x="457200" y="1143001"/>
            <a:ext cx="8229600" cy="2209800"/>
          </a:xfrm>
        </p:spPr>
        <p:txBody>
          <a:bodyPr>
            <a:normAutofit lnSpcReduction="10000"/>
          </a:bodyPr>
          <a:lstStyle/>
          <a:p>
            <a:pPr>
              <a:buFont typeface="Wingdings" pitchFamily="2" charset="2"/>
              <a:buChar char="§"/>
            </a:pPr>
            <a:r>
              <a:rPr lang="fil-PH" b="1" dirty="0" smtClean="0"/>
              <a:t>Recognition of Changes in FV (due to physical change)</a:t>
            </a:r>
          </a:p>
          <a:p>
            <a:endParaRPr lang="fil-PH" sz="1200" dirty="0" smtClean="0"/>
          </a:p>
          <a:p>
            <a:pPr>
              <a:buNone/>
            </a:pPr>
            <a:r>
              <a:rPr lang="fil-PH" sz="2800" dirty="0" smtClean="0"/>
              <a:t>   On July 1, 2015, born two breeding stocks with FV less cost to sell of P 2,000.00 each</a:t>
            </a: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55</a:t>
            </a:fld>
            <a:endParaRPr lang="fil-PH" dirty="0"/>
          </a:p>
        </p:txBody>
      </p:sp>
      <p:graphicFrame>
        <p:nvGraphicFramePr>
          <p:cNvPr id="5" name="Table 4"/>
          <p:cNvGraphicFramePr>
            <a:graphicFrameLocks noGrp="1"/>
          </p:cNvGraphicFramePr>
          <p:nvPr>
            <p:extLst>
              <p:ext uri="{D42A27DB-BD31-4B8C-83A1-F6EECF244321}">
                <p14:modId xmlns:p14="http://schemas.microsoft.com/office/powerpoint/2010/main" val="2839158422"/>
              </p:ext>
            </p:extLst>
          </p:nvPr>
        </p:nvGraphicFramePr>
        <p:xfrm>
          <a:off x="609600" y="3234337"/>
          <a:ext cx="7696200" cy="2556863"/>
        </p:xfrm>
        <a:graphic>
          <a:graphicData uri="http://schemas.openxmlformats.org/drawingml/2006/table">
            <a:tbl>
              <a:tblPr firstRow="1" bandRow="1">
                <a:tableStyleId>{5C22544A-7EE6-4342-B048-85BDC9FD1C3A}</a:tableStyleId>
              </a:tblPr>
              <a:tblGrid>
                <a:gridCol w="2895600">
                  <a:extLst>
                    <a:ext uri="{9D8B030D-6E8A-4147-A177-3AD203B41FA5}">
                      <a16:colId xmlns="" xmlns:a16="http://schemas.microsoft.com/office/drawing/2014/main" val="20000"/>
                    </a:ext>
                  </a:extLst>
                </a:gridCol>
                <a:gridCol w="1752600">
                  <a:extLst>
                    <a:ext uri="{9D8B030D-6E8A-4147-A177-3AD203B41FA5}">
                      <a16:colId xmlns="" xmlns:a16="http://schemas.microsoft.com/office/drawing/2014/main" val="20001"/>
                    </a:ext>
                  </a:extLst>
                </a:gridCol>
                <a:gridCol w="1600200">
                  <a:extLst>
                    <a:ext uri="{9D8B030D-6E8A-4147-A177-3AD203B41FA5}">
                      <a16:colId xmlns="" xmlns:a16="http://schemas.microsoft.com/office/drawing/2014/main" val="20002"/>
                    </a:ext>
                  </a:extLst>
                </a:gridCol>
                <a:gridCol w="1447800">
                  <a:extLst>
                    <a:ext uri="{9D8B030D-6E8A-4147-A177-3AD203B41FA5}">
                      <a16:colId xmlns="" xmlns:a16="http://schemas.microsoft.com/office/drawing/2014/main" val="20003"/>
                    </a:ext>
                  </a:extLst>
                </a:gridCol>
              </a:tblGrid>
              <a:tr h="497735">
                <a:tc>
                  <a:txBody>
                    <a:bodyPr/>
                    <a:lstStyle/>
                    <a:p>
                      <a:pPr algn="ctr"/>
                      <a:r>
                        <a:rPr lang="fil-PH" dirty="0" smtClean="0"/>
                        <a:t>Account Title</a:t>
                      </a:r>
                      <a:endParaRPr lang="fil-PH" dirty="0"/>
                    </a:p>
                  </a:txBody>
                  <a:tcPr/>
                </a:tc>
                <a:tc>
                  <a:txBody>
                    <a:bodyPr/>
                    <a:lstStyle/>
                    <a:p>
                      <a:pPr algn="ctr"/>
                      <a:r>
                        <a:rPr lang="fil-PH" dirty="0" smtClean="0"/>
                        <a:t>UACS </a:t>
                      </a:r>
                      <a:r>
                        <a:rPr lang="fil-PH" baseline="0" dirty="0" smtClean="0"/>
                        <a:t>Code</a:t>
                      </a:r>
                      <a:endParaRPr lang="fil-PH" dirty="0"/>
                    </a:p>
                  </a:txBody>
                  <a:tcPr/>
                </a:tc>
                <a:tc>
                  <a:txBody>
                    <a:bodyPr/>
                    <a:lstStyle/>
                    <a:p>
                      <a:pPr algn="ctr"/>
                      <a:r>
                        <a:rPr lang="fil-PH" dirty="0" smtClean="0"/>
                        <a:t>Debit</a:t>
                      </a:r>
                      <a:endParaRPr lang="fil-PH" dirty="0"/>
                    </a:p>
                  </a:txBody>
                  <a:tcPr/>
                </a:tc>
                <a:tc>
                  <a:txBody>
                    <a:bodyPr/>
                    <a:lstStyle/>
                    <a:p>
                      <a:pPr algn="ctr"/>
                      <a:r>
                        <a:rPr lang="fil-PH" dirty="0" smtClean="0"/>
                        <a:t>Credit</a:t>
                      </a:r>
                      <a:endParaRPr lang="fil-PH" dirty="0"/>
                    </a:p>
                  </a:txBody>
                  <a:tcPr/>
                </a:tc>
                <a:extLst>
                  <a:ext uri="{0D108BD9-81ED-4DB2-BD59-A6C34878D82A}">
                    <a16:rowId xmlns="" xmlns:a16="http://schemas.microsoft.com/office/drawing/2014/main" val="10000"/>
                  </a:ext>
                </a:extLst>
              </a:tr>
              <a:tr h="504648">
                <a:tc>
                  <a:txBody>
                    <a:bodyPr/>
                    <a:lstStyle/>
                    <a:p>
                      <a:r>
                        <a:rPr lang="fil-PH" dirty="0" smtClean="0"/>
                        <a:t>Breeding Stocks</a:t>
                      </a:r>
                      <a:endParaRPr lang="fil-PH" dirty="0"/>
                    </a:p>
                  </a:txBody>
                  <a:tcPr/>
                </a:tc>
                <a:tc>
                  <a:txBody>
                    <a:bodyPr/>
                    <a:lstStyle/>
                    <a:p>
                      <a:pPr algn="ctr"/>
                      <a:r>
                        <a:rPr lang="fil-PH" dirty="0" smtClean="0"/>
                        <a:t>10701010</a:t>
                      </a:r>
                      <a:endParaRPr lang="fil-PH" dirty="0"/>
                    </a:p>
                  </a:txBody>
                  <a:tcPr/>
                </a:tc>
                <a:tc>
                  <a:txBody>
                    <a:bodyPr/>
                    <a:lstStyle/>
                    <a:p>
                      <a:pPr algn="r"/>
                      <a:r>
                        <a:rPr lang="fil-PH" dirty="0" smtClean="0"/>
                        <a:t>4,000.00</a:t>
                      </a:r>
                      <a:endParaRPr lang="fil-PH" dirty="0"/>
                    </a:p>
                  </a:txBody>
                  <a:tcPr/>
                </a:tc>
                <a:tc>
                  <a:txBody>
                    <a:bodyPr/>
                    <a:lstStyle/>
                    <a:p>
                      <a:pPr algn="r"/>
                      <a:endParaRPr lang="fil-PH"/>
                    </a:p>
                  </a:txBody>
                  <a:tcPr/>
                </a:tc>
                <a:extLst>
                  <a:ext uri="{0D108BD9-81ED-4DB2-BD59-A6C34878D82A}">
                    <a16:rowId xmlns="" xmlns:a16="http://schemas.microsoft.com/office/drawing/2014/main" val="10001"/>
                  </a:ext>
                </a:extLst>
              </a:tr>
              <a:tr h="504648">
                <a:tc>
                  <a:txBody>
                    <a:bodyPr/>
                    <a:lstStyle/>
                    <a:p>
                      <a:r>
                        <a:rPr lang="fil-PH" dirty="0" smtClean="0"/>
                        <a:t>      Gain on Initial   </a:t>
                      </a:r>
                    </a:p>
                    <a:p>
                      <a:r>
                        <a:rPr lang="fil-PH" dirty="0" smtClean="0"/>
                        <a:t>      Recognition of </a:t>
                      </a:r>
                    </a:p>
                    <a:p>
                      <a:r>
                        <a:rPr lang="fil-PH" dirty="0" smtClean="0"/>
                        <a:t>      Biological Assets</a:t>
                      </a:r>
                      <a:endParaRPr lang="fil-PH" dirty="0"/>
                    </a:p>
                  </a:txBody>
                  <a:tcPr/>
                </a:tc>
                <a:tc>
                  <a:txBody>
                    <a:bodyPr/>
                    <a:lstStyle/>
                    <a:p>
                      <a:pPr algn="ctr"/>
                      <a:r>
                        <a:rPr lang="fil-PH" dirty="0" smtClean="0"/>
                        <a:t>40501050</a:t>
                      </a:r>
                      <a:endParaRPr lang="fil-PH" dirty="0"/>
                    </a:p>
                  </a:txBody>
                  <a:tcPr/>
                </a:tc>
                <a:tc>
                  <a:txBody>
                    <a:bodyPr/>
                    <a:lstStyle/>
                    <a:p>
                      <a:pPr algn="r"/>
                      <a:endParaRPr lang="fil-PH" dirty="0"/>
                    </a:p>
                  </a:txBody>
                  <a:tcPr/>
                </a:tc>
                <a:tc>
                  <a:txBody>
                    <a:bodyPr/>
                    <a:lstStyle/>
                    <a:p>
                      <a:pPr algn="r"/>
                      <a:r>
                        <a:rPr lang="fil-PH" dirty="0" smtClean="0"/>
                        <a:t>4,000.00</a:t>
                      </a:r>
                      <a:endParaRPr lang="fil-PH" dirty="0"/>
                    </a:p>
                  </a:txBody>
                  <a:tcPr/>
                </a:tc>
                <a:extLst>
                  <a:ext uri="{0D108BD9-81ED-4DB2-BD59-A6C34878D82A}">
                    <a16:rowId xmlns="" xmlns:a16="http://schemas.microsoft.com/office/drawing/2014/main" val="10002"/>
                  </a:ext>
                </a:extLst>
              </a:tr>
              <a:tr h="504648">
                <a:tc gridSpan="4">
                  <a:txBody>
                    <a:bodyPr/>
                    <a:lstStyle/>
                    <a:p>
                      <a:r>
                        <a:rPr lang="fil-PH" dirty="0" smtClean="0"/>
                        <a:t>To recognize</a:t>
                      </a:r>
                      <a:r>
                        <a:rPr lang="fil-PH" baseline="0" dirty="0" smtClean="0"/>
                        <a:t> two new born breeding stocks with FV less cost to sell at P 2,000.00 each</a:t>
                      </a:r>
                      <a:endParaRPr lang="fil-PH"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extLst>
                  <a:ext uri="{0D108BD9-81ED-4DB2-BD59-A6C34878D82A}">
                    <a16:rowId xmlns="" xmlns:a16="http://schemas.microsoft.com/office/drawing/2014/main" val="10003"/>
                  </a:ext>
                </a:extLst>
              </a:tr>
            </a:tbl>
          </a:graphicData>
        </a:graphic>
      </p:graphicFrame>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2800" dirty="0" smtClean="0"/>
              <a:t>con’t... Accounting Entries – Biological Assets</a:t>
            </a:r>
            <a:endParaRPr lang="fil-PH" sz="2800" dirty="0"/>
          </a:p>
        </p:txBody>
      </p:sp>
      <p:sp>
        <p:nvSpPr>
          <p:cNvPr id="3" name="Content Placeholder 2"/>
          <p:cNvSpPr>
            <a:spLocks noGrp="1"/>
          </p:cNvSpPr>
          <p:nvPr>
            <p:ph idx="1"/>
          </p:nvPr>
        </p:nvSpPr>
        <p:spPr/>
        <p:txBody>
          <a:bodyPr/>
          <a:lstStyle/>
          <a:p>
            <a:pPr algn="just">
              <a:buNone/>
            </a:pPr>
            <a:r>
              <a:rPr lang="fil-PH" dirty="0" smtClean="0"/>
              <a:t>For detailed discussion and illustrative example, please refer to Chapter 11, Agriculture, Sec. 12. Illustrative Accounting Entries, p. 221 – 224, Volume I, GAM</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56</a:t>
            </a:fld>
            <a:endParaRPr lang="fil-PH" dirty="0"/>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LEASES</a:t>
            </a:r>
            <a:endParaRPr lang="fil-PH" dirty="0"/>
          </a:p>
        </p:txBody>
      </p:sp>
      <p:sp>
        <p:nvSpPr>
          <p:cNvPr id="3" name="Content Placeholder 2"/>
          <p:cNvSpPr>
            <a:spLocks noGrp="1"/>
          </p:cNvSpPr>
          <p:nvPr>
            <p:ph idx="1"/>
          </p:nvPr>
        </p:nvSpPr>
        <p:spPr>
          <a:xfrm>
            <a:off x="457200" y="1295401"/>
            <a:ext cx="8229600" cy="2895600"/>
          </a:xfrm>
        </p:spPr>
        <p:txBody>
          <a:bodyPr/>
          <a:lstStyle/>
          <a:p>
            <a:pPr algn="just"/>
            <a:r>
              <a:rPr lang="en-US" dirty="0" smtClean="0"/>
              <a:t>is an agreement whereby the </a:t>
            </a:r>
            <a:r>
              <a:rPr lang="en-US" dirty="0" err="1" smtClean="0"/>
              <a:t>lessor</a:t>
            </a:r>
            <a:r>
              <a:rPr lang="en-US" dirty="0" smtClean="0"/>
              <a:t> conveys to the lessee, in return for a payment or series of payments, the right to use an asset for an agreed period of time. </a:t>
            </a:r>
          </a:p>
          <a:p>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57</a:t>
            </a:fld>
            <a:endParaRPr lang="fil-PH" dirty="0"/>
          </a:p>
        </p:txBody>
      </p:sp>
      <p:pic>
        <p:nvPicPr>
          <p:cNvPr id="6" name="Picture 5" descr="LeaseAgreement.png"/>
          <p:cNvPicPr>
            <a:picLocks noChangeAspect="1"/>
          </p:cNvPicPr>
          <p:nvPr/>
        </p:nvPicPr>
        <p:blipFill>
          <a:blip r:embed="rId2" cstate="print"/>
          <a:stretch>
            <a:fillRect/>
          </a:stretch>
        </p:blipFill>
        <p:spPr>
          <a:xfrm>
            <a:off x="1371602" y="3352800"/>
            <a:ext cx="6095998"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Classification of Leases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58</a:t>
            </a:fld>
            <a:endParaRPr lang="fil-PH" dirty="0"/>
          </a:p>
        </p:txBody>
      </p:sp>
      <p:pic>
        <p:nvPicPr>
          <p:cNvPr id="7" name="Content Placeholder 6" descr="maxresdefault.jpg"/>
          <p:cNvPicPr>
            <a:picLocks noGrp="1" noChangeAspect="1"/>
          </p:cNvPicPr>
          <p:nvPr>
            <p:ph idx="1"/>
          </p:nvPr>
        </p:nvPicPr>
        <p:blipFill>
          <a:blip r:embed="rId2" cstate="print"/>
          <a:stretch>
            <a:fillRect/>
          </a:stretch>
        </p:blipFill>
        <p:spPr>
          <a:xfrm>
            <a:off x="667057" y="1295400"/>
            <a:ext cx="7809886" cy="48307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3200400" y="5410200"/>
            <a:ext cx="5029200" cy="369332"/>
          </a:xfrm>
          <a:prstGeom prst="rect">
            <a:avLst/>
          </a:prstGeom>
          <a:noFill/>
        </p:spPr>
        <p:txBody>
          <a:bodyPr wrap="square" rtlCol="0">
            <a:spAutoFit/>
          </a:bodyPr>
          <a:lstStyle/>
          <a:p>
            <a:r>
              <a:rPr lang="en-US" b="1" dirty="0">
                <a:latin typeface="Bradley Hand ITC" panose="03070402050302030203" pitchFamily="66" charset="0"/>
              </a:rPr>
              <a:t>Present value of MLP = &gt; close to fair value </a:t>
            </a:r>
          </a:p>
        </p:txBody>
      </p:sp>
      <p:sp>
        <p:nvSpPr>
          <p:cNvPr id="5" name="TextBox 4"/>
          <p:cNvSpPr txBox="1"/>
          <p:nvPr/>
        </p:nvSpPr>
        <p:spPr>
          <a:xfrm>
            <a:off x="3200400" y="5715000"/>
            <a:ext cx="4953000" cy="369332"/>
          </a:xfrm>
          <a:prstGeom prst="rect">
            <a:avLst/>
          </a:prstGeom>
          <a:noFill/>
        </p:spPr>
        <p:txBody>
          <a:bodyPr wrap="square" rtlCol="0">
            <a:spAutoFit/>
          </a:bodyPr>
          <a:lstStyle/>
          <a:p>
            <a:r>
              <a:rPr lang="en-US" b="1" dirty="0">
                <a:latin typeface="Bradley Hand ITC" panose="03070402050302030203" pitchFamily="66" charset="0"/>
              </a:rPr>
              <a:t>Leased assets are of such a specialized nature </a:t>
            </a: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il-PH" dirty="0"/>
              <a:t>c</a:t>
            </a:r>
            <a:r>
              <a:rPr lang="fil-PH" dirty="0" smtClean="0"/>
              <a:t>on’t... Classification </a:t>
            </a:r>
            <a:r>
              <a:rPr lang="fil-PH" dirty="0"/>
              <a:t>of Leases</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6720" y="1295400"/>
            <a:ext cx="8154292" cy="4677884"/>
          </a:xfrm>
        </p:spPr>
      </p:pic>
      <p:sp>
        <p:nvSpPr>
          <p:cNvPr id="4" name="Slide Number Placeholder 3"/>
          <p:cNvSpPr>
            <a:spLocks noGrp="1"/>
          </p:cNvSpPr>
          <p:nvPr>
            <p:ph type="sldNum" sz="quarter" idx="4"/>
          </p:nvPr>
        </p:nvSpPr>
        <p:spPr/>
        <p:txBody>
          <a:bodyPr/>
          <a:lstStyle/>
          <a:p>
            <a:fld id="{40CEB23D-5D9C-424D-A4B8-74E3F10BC318}" type="slidenum">
              <a:rPr lang="fil-PH" smtClean="0"/>
              <a:pPr/>
              <a:t>59</a:t>
            </a:fld>
            <a:endParaRPr lang="fil-PH" dirty="0"/>
          </a:p>
        </p:txBody>
      </p:sp>
    </p:spTree>
    <p:extLst>
      <p:ext uri="{BB962C8B-B14F-4D97-AF65-F5344CB8AC3E}">
        <p14:creationId xmlns:p14="http://schemas.microsoft.com/office/powerpoint/2010/main" val="1979423309"/>
      </p:ext>
    </p:extLst>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l-PH" dirty="0" smtClean="0"/>
              <a:t>FINANCE LEASE</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60</a:t>
            </a:fld>
            <a:endParaRPr lang="fil-PH"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981058"/>
            <a:ext cx="8763000" cy="473394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762000" y="5867400"/>
            <a:ext cx="79248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smtClean="0"/>
              <a:t>Finance Lease is an example of Modes </a:t>
            </a:r>
            <a:r>
              <a:rPr lang="en-US" dirty="0"/>
              <a:t>of Acquisition of </a:t>
            </a:r>
            <a:r>
              <a:rPr lang="en-US" dirty="0" smtClean="0"/>
              <a:t>PPE. </a:t>
            </a:r>
            <a:r>
              <a:rPr lang="en-US" i="1" dirty="0" smtClean="0"/>
              <a:t>(Chapter 10, Section 18, p. 181, Volume I, GAM) ex. </a:t>
            </a:r>
            <a:r>
              <a:rPr lang="en-US" i="1" dirty="0"/>
              <a:t>R</a:t>
            </a:r>
            <a:r>
              <a:rPr lang="en-US" i="1" dirty="0" smtClean="0"/>
              <a:t>ent To Own </a:t>
            </a:r>
            <a:endParaRPr lang="en-US" i="1" dirty="0"/>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Problem</a:t>
            </a:r>
            <a:endParaRPr lang="en-US" dirty="0"/>
          </a:p>
        </p:txBody>
      </p:sp>
      <p:sp>
        <p:nvSpPr>
          <p:cNvPr id="3" name="Content Placeholder 2"/>
          <p:cNvSpPr>
            <a:spLocks noGrp="1"/>
          </p:cNvSpPr>
          <p:nvPr>
            <p:ph idx="1"/>
          </p:nvPr>
        </p:nvSpPr>
        <p:spPr>
          <a:xfrm>
            <a:off x="228600" y="1295400"/>
            <a:ext cx="8686800" cy="4648200"/>
          </a:xfrm>
        </p:spPr>
        <p:txBody>
          <a:bodyPr>
            <a:normAutofit/>
          </a:bodyPr>
          <a:lstStyle/>
          <a:p>
            <a:pPr>
              <a:buFont typeface="Wingdings" panose="05000000000000000000" pitchFamily="2" charset="2"/>
              <a:buChar char="§"/>
            </a:pPr>
            <a:r>
              <a:rPr lang="en-US" sz="2800" dirty="0" smtClean="0"/>
              <a:t>Lease </a:t>
            </a:r>
            <a:r>
              <a:rPr lang="en-US" sz="2800" dirty="0"/>
              <a:t>Term – 5 </a:t>
            </a:r>
            <a:r>
              <a:rPr lang="en-US" sz="2800" dirty="0" smtClean="0"/>
              <a:t>years</a:t>
            </a:r>
          </a:p>
          <a:p>
            <a:pPr>
              <a:buFont typeface="Wingdings" panose="05000000000000000000" pitchFamily="2" charset="2"/>
              <a:buChar char="§"/>
            </a:pPr>
            <a:r>
              <a:rPr lang="en-US" sz="2800" dirty="0" smtClean="0"/>
              <a:t>Useful </a:t>
            </a:r>
            <a:r>
              <a:rPr lang="en-US" sz="2800" dirty="0"/>
              <a:t>Life – 5 </a:t>
            </a:r>
            <a:r>
              <a:rPr lang="en-US" sz="2800" dirty="0" smtClean="0"/>
              <a:t>years</a:t>
            </a:r>
          </a:p>
          <a:p>
            <a:pPr>
              <a:buFont typeface="Wingdings" panose="05000000000000000000" pitchFamily="2" charset="2"/>
              <a:buChar char="§"/>
            </a:pPr>
            <a:r>
              <a:rPr lang="en-US" sz="2800" dirty="0" smtClean="0"/>
              <a:t>FV </a:t>
            </a:r>
            <a:r>
              <a:rPr lang="en-US" sz="2800" dirty="0"/>
              <a:t>of Equipment – </a:t>
            </a:r>
            <a:r>
              <a:rPr lang="en-US" sz="2800" dirty="0" smtClean="0"/>
              <a:t>P100,000</a:t>
            </a:r>
          </a:p>
          <a:p>
            <a:pPr>
              <a:buFont typeface="Wingdings" panose="05000000000000000000" pitchFamily="2" charset="2"/>
              <a:buChar char="§"/>
            </a:pPr>
            <a:r>
              <a:rPr lang="en-US" sz="2800" dirty="0" smtClean="0"/>
              <a:t>Annual </a:t>
            </a:r>
            <a:r>
              <a:rPr lang="en-US" sz="2800" dirty="0"/>
              <a:t>Payment – P26,380 (due every Dec. 31, 2014 - Dec. 2018)</a:t>
            </a:r>
          </a:p>
          <a:p>
            <a:pPr>
              <a:buFont typeface="Wingdings" panose="05000000000000000000" pitchFamily="2" charset="2"/>
              <a:buChar char="§"/>
            </a:pPr>
            <a:r>
              <a:rPr lang="en-US" sz="2800" dirty="0" smtClean="0"/>
              <a:t>Implicit </a:t>
            </a:r>
            <a:r>
              <a:rPr lang="en-US" sz="2800" dirty="0"/>
              <a:t>interest rate (known to lessee) – </a:t>
            </a:r>
            <a:r>
              <a:rPr lang="en-US" sz="2800" dirty="0" smtClean="0"/>
              <a:t>10%</a:t>
            </a:r>
          </a:p>
          <a:p>
            <a:pPr>
              <a:buFont typeface="Wingdings" panose="05000000000000000000" pitchFamily="2" charset="2"/>
              <a:buChar char="§"/>
            </a:pPr>
            <a:r>
              <a:rPr lang="en-US" sz="2800" dirty="0" smtClean="0"/>
              <a:t>PV </a:t>
            </a:r>
            <a:r>
              <a:rPr lang="en-US" sz="2800" dirty="0"/>
              <a:t>of an ordinary annuity of 1 = 3.79079</a:t>
            </a:r>
          </a:p>
        </p:txBody>
      </p:sp>
      <p:sp>
        <p:nvSpPr>
          <p:cNvPr id="4" name="Slide Number Placeholder 3"/>
          <p:cNvSpPr>
            <a:spLocks noGrp="1"/>
          </p:cNvSpPr>
          <p:nvPr>
            <p:ph type="sldNum" sz="quarter" idx="4"/>
          </p:nvPr>
        </p:nvSpPr>
        <p:spPr/>
        <p:txBody>
          <a:bodyPr/>
          <a:lstStyle/>
          <a:p>
            <a:fld id="{40CEB23D-5D9C-424D-A4B8-74E3F10BC318}" type="slidenum">
              <a:rPr lang="fil-PH" smtClean="0"/>
              <a:pPr/>
              <a:t>61</a:t>
            </a:fld>
            <a:endParaRPr lang="fil-PH" dirty="0"/>
          </a:p>
        </p:txBody>
      </p:sp>
    </p:spTree>
    <p:extLst>
      <p:ext uri="{BB962C8B-B14F-4D97-AF65-F5344CB8AC3E}">
        <p14:creationId xmlns:p14="http://schemas.microsoft.com/office/powerpoint/2010/main" val="3632741463"/>
      </p:ext>
    </p:extLst>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il-PH" dirty="0"/>
              <a:t>Accounting for Finance Leases</a:t>
            </a:r>
            <a:endParaRPr lang="en-US"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62</a:t>
            </a:fld>
            <a:endParaRPr lang="fil-PH" dirty="0"/>
          </a:p>
        </p:txBody>
      </p:sp>
      <p:graphicFrame>
        <p:nvGraphicFramePr>
          <p:cNvPr id="5" name="Table 4"/>
          <p:cNvGraphicFramePr>
            <a:graphicFrameLocks noGrp="1"/>
          </p:cNvGraphicFramePr>
          <p:nvPr>
            <p:extLst>
              <p:ext uri="{D42A27DB-BD31-4B8C-83A1-F6EECF244321}">
                <p14:modId xmlns:p14="http://schemas.microsoft.com/office/powerpoint/2010/main" val="3147327140"/>
              </p:ext>
            </p:extLst>
          </p:nvPr>
        </p:nvGraphicFramePr>
        <p:xfrm>
          <a:off x="304800" y="944880"/>
          <a:ext cx="8686799" cy="1483360"/>
        </p:xfrm>
        <a:graphic>
          <a:graphicData uri="http://schemas.openxmlformats.org/drawingml/2006/table">
            <a:tbl>
              <a:tblPr firstRow="1" bandRow="1">
                <a:tableStyleId>{5C22544A-7EE6-4342-B048-85BDC9FD1C3A}</a:tableStyleId>
              </a:tblPr>
              <a:tblGrid>
                <a:gridCol w="4648200">
                  <a:extLst>
                    <a:ext uri="{9D8B030D-6E8A-4147-A177-3AD203B41FA5}">
                      <a16:colId xmlns="" xmlns:a16="http://schemas.microsoft.com/office/drawing/2014/main" val="802990016"/>
                    </a:ext>
                  </a:extLst>
                </a:gridCol>
                <a:gridCol w="1866900">
                  <a:extLst>
                    <a:ext uri="{9D8B030D-6E8A-4147-A177-3AD203B41FA5}">
                      <a16:colId xmlns="" xmlns:a16="http://schemas.microsoft.com/office/drawing/2014/main" val="467603372"/>
                    </a:ext>
                  </a:extLst>
                </a:gridCol>
                <a:gridCol w="1085850">
                  <a:extLst>
                    <a:ext uri="{9D8B030D-6E8A-4147-A177-3AD203B41FA5}">
                      <a16:colId xmlns="" xmlns:a16="http://schemas.microsoft.com/office/drawing/2014/main" val="334341870"/>
                    </a:ext>
                  </a:extLst>
                </a:gridCol>
                <a:gridCol w="1085849">
                  <a:extLst>
                    <a:ext uri="{9D8B030D-6E8A-4147-A177-3AD203B41FA5}">
                      <a16:colId xmlns="" xmlns:a16="http://schemas.microsoft.com/office/drawing/2014/main" val="1306581496"/>
                    </a:ext>
                  </a:extLst>
                </a:gridCol>
              </a:tblGrid>
              <a:tr h="370840">
                <a:tc>
                  <a:txBody>
                    <a:bodyPr/>
                    <a:lstStyle/>
                    <a:p>
                      <a:pPr algn="ctr"/>
                      <a:r>
                        <a:rPr lang="en-US" dirty="0" smtClean="0"/>
                        <a:t>ACCOUNTS</a:t>
                      </a:r>
                      <a:endParaRPr lang="en-US" dirty="0"/>
                    </a:p>
                  </a:txBody>
                  <a:tcPr/>
                </a:tc>
                <a:tc>
                  <a:txBody>
                    <a:bodyPr/>
                    <a:lstStyle/>
                    <a:p>
                      <a:pPr algn="ctr"/>
                      <a:r>
                        <a:rPr lang="en-US" dirty="0" smtClean="0"/>
                        <a:t>UACS</a:t>
                      </a:r>
                      <a:r>
                        <a:rPr lang="en-US" baseline="0" dirty="0" smtClean="0"/>
                        <a:t> Code</a:t>
                      </a:r>
                      <a:endParaRPr lang="en-US" dirty="0"/>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LESSEE</a:t>
                      </a:r>
                    </a:p>
                  </a:txBody>
                  <a:tcPr/>
                </a:tc>
                <a:tc hMerge="1">
                  <a:txBody>
                    <a:bodyPr/>
                    <a:lstStyle/>
                    <a:p>
                      <a:endParaRPr lang="en-US" dirty="0"/>
                    </a:p>
                  </a:txBody>
                  <a:tcPr/>
                </a:tc>
                <a:extLst>
                  <a:ext uri="{0D108BD9-81ED-4DB2-BD59-A6C34878D82A}">
                    <a16:rowId xmlns="" xmlns:a16="http://schemas.microsoft.com/office/drawing/2014/main" val="102933341"/>
                  </a:ext>
                </a:extLst>
              </a:tr>
              <a:tr h="370840">
                <a:tc>
                  <a:txBody>
                    <a:bodyPr/>
                    <a:lstStyle/>
                    <a:p>
                      <a:r>
                        <a:rPr lang="en-US" dirty="0" smtClean="0"/>
                        <a:t>Leased</a:t>
                      </a:r>
                      <a:r>
                        <a:rPr lang="en-US" baseline="0" dirty="0" smtClean="0"/>
                        <a:t> Assets, Machinery and Equipment</a:t>
                      </a:r>
                      <a:endParaRPr lang="en-US" dirty="0"/>
                    </a:p>
                  </a:txBody>
                  <a:tcPr/>
                </a:tc>
                <a:tc>
                  <a:txBody>
                    <a:bodyPr/>
                    <a:lstStyle/>
                    <a:p>
                      <a:pPr algn="ctr"/>
                      <a:r>
                        <a:rPr lang="en-US" dirty="0" smtClean="0"/>
                        <a:t>10608030</a:t>
                      </a:r>
                      <a:endParaRPr lang="en-US" dirty="0"/>
                    </a:p>
                  </a:txBody>
                  <a:tcPr/>
                </a:tc>
                <a:tc>
                  <a:txBody>
                    <a:bodyPr/>
                    <a:lstStyle/>
                    <a:p>
                      <a:pPr algn="r"/>
                      <a:r>
                        <a:rPr lang="en-US" dirty="0" smtClean="0"/>
                        <a:t>100,000</a:t>
                      </a:r>
                      <a:endParaRPr lang="en-US" dirty="0"/>
                    </a:p>
                  </a:txBody>
                  <a:tcPr/>
                </a:tc>
                <a:tc>
                  <a:txBody>
                    <a:bodyPr/>
                    <a:lstStyle/>
                    <a:p>
                      <a:pPr algn="r"/>
                      <a:endParaRPr lang="en-US" dirty="0"/>
                    </a:p>
                  </a:txBody>
                  <a:tcPr/>
                </a:tc>
                <a:extLst>
                  <a:ext uri="{0D108BD9-81ED-4DB2-BD59-A6C34878D82A}">
                    <a16:rowId xmlns="" xmlns:a16="http://schemas.microsoft.com/office/drawing/2014/main" val="259314190"/>
                  </a:ext>
                </a:extLst>
              </a:tr>
              <a:tr h="370840">
                <a:tc>
                  <a:txBody>
                    <a:bodyPr/>
                    <a:lstStyle/>
                    <a:p>
                      <a:r>
                        <a:rPr lang="en-US" dirty="0" smtClean="0"/>
                        <a:t>       Finance</a:t>
                      </a:r>
                      <a:r>
                        <a:rPr lang="en-US" baseline="0" dirty="0" smtClean="0"/>
                        <a:t> Lease Payable</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20101070</a:t>
                      </a:r>
                    </a:p>
                  </a:txBody>
                  <a:tcPr/>
                </a:tc>
                <a:tc>
                  <a:txBody>
                    <a:bodyPr/>
                    <a:lstStyle/>
                    <a:p>
                      <a:pPr algn="r"/>
                      <a:endParaRPr lang="en-US" dirty="0"/>
                    </a:p>
                  </a:txBody>
                  <a:tcPr/>
                </a:tc>
                <a:tc>
                  <a:txBody>
                    <a:bodyPr/>
                    <a:lstStyle/>
                    <a:p>
                      <a:pPr algn="r"/>
                      <a:r>
                        <a:rPr lang="en-US" dirty="0" smtClean="0"/>
                        <a:t>100,000</a:t>
                      </a:r>
                      <a:endParaRPr lang="en-US" dirty="0"/>
                    </a:p>
                  </a:txBody>
                  <a:tcPr/>
                </a:tc>
                <a:extLst>
                  <a:ext uri="{0D108BD9-81ED-4DB2-BD59-A6C34878D82A}">
                    <a16:rowId xmlns="" xmlns:a16="http://schemas.microsoft.com/office/drawing/2014/main" val="738957960"/>
                  </a:ext>
                </a:extLst>
              </a:tr>
              <a:tr h="370840">
                <a:tc gridSpan="4">
                  <a:txBody>
                    <a:bodyPr/>
                    <a:lstStyle/>
                    <a:p>
                      <a:r>
                        <a:rPr lang="en-US" dirty="0" smtClean="0"/>
                        <a:t>To recognize lease payable (Jan. 2, 2014)</a:t>
                      </a:r>
                      <a:endParaRPr lang="en-US" dirty="0"/>
                    </a:p>
                  </a:txBody>
                  <a:tcPr/>
                </a:tc>
                <a:tc hMerge="1">
                  <a:txBody>
                    <a:bodyPr/>
                    <a:lstStyle/>
                    <a:p>
                      <a:endParaRPr lang="en-US"/>
                    </a:p>
                  </a:txBody>
                  <a:tcPr/>
                </a:tc>
                <a:tc hMerge="1">
                  <a:txBody>
                    <a:bodyPr/>
                    <a:lstStyle/>
                    <a:p>
                      <a:pPr algn="r"/>
                      <a:endParaRPr lang="en-US" dirty="0"/>
                    </a:p>
                  </a:txBody>
                  <a:tcPr/>
                </a:tc>
                <a:tc hMerge="1">
                  <a:txBody>
                    <a:bodyPr/>
                    <a:lstStyle/>
                    <a:p>
                      <a:pPr algn="r"/>
                      <a:endParaRPr lang="en-US" dirty="0"/>
                    </a:p>
                  </a:txBody>
                  <a:tcPr/>
                </a:tc>
                <a:extLst>
                  <a:ext uri="{0D108BD9-81ED-4DB2-BD59-A6C34878D82A}">
                    <a16:rowId xmlns="" xmlns:a16="http://schemas.microsoft.com/office/drawing/2014/main" val="2013835126"/>
                  </a:ext>
                </a:extLst>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87" y="2513185"/>
            <a:ext cx="7047713" cy="3963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75703784"/>
      </p:ext>
    </p:extLst>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en-US" dirty="0" smtClean="0"/>
              <a:t>Sample Schedule of Amortization</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10733008"/>
              </p:ext>
            </p:extLst>
          </p:nvPr>
        </p:nvGraphicFramePr>
        <p:xfrm>
          <a:off x="685800" y="1295399"/>
          <a:ext cx="7772400" cy="3505199"/>
        </p:xfrm>
        <a:graphic>
          <a:graphicData uri="http://schemas.openxmlformats.org/drawingml/2006/table">
            <a:tbl>
              <a:tblPr firstRow="1" bandRow="1">
                <a:tableStyleId>{5C22544A-7EE6-4342-B048-85BDC9FD1C3A}</a:tableStyleId>
              </a:tblPr>
              <a:tblGrid>
                <a:gridCol w="1322962">
                  <a:extLst>
                    <a:ext uri="{9D8B030D-6E8A-4147-A177-3AD203B41FA5}">
                      <a16:colId xmlns="" xmlns:a16="http://schemas.microsoft.com/office/drawing/2014/main" val="592269549"/>
                    </a:ext>
                  </a:extLst>
                </a:gridCol>
                <a:gridCol w="1391606">
                  <a:extLst>
                    <a:ext uri="{9D8B030D-6E8A-4147-A177-3AD203B41FA5}">
                      <a16:colId xmlns="" xmlns:a16="http://schemas.microsoft.com/office/drawing/2014/main" val="3905485487"/>
                    </a:ext>
                  </a:extLst>
                </a:gridCol>
                <a:gridCol w="1488332">
                  <a:extLst>
                    <a:ext uri="{9D8B030D-6E8A-4147-A177-3AD203B41FA5}">
                      <a16:colId xmlns="" xmlns:a16="http://schemas.microsoft.com/office/drawing/2014/main" val="2984832014"/>
                    </a:ext>
                  </a:extLst>
                </a:gridCol>
                <a:gridCol w="1819072">
                  <a:extLst>
                    <a:ext uri="{9D8B030D-6E8A-4147-A177-3AD203B41FA5}">
                      <a16:colId xmlns="" xmlns:a16="http://schemas.microsoft.com/office/drawing/2014/main" val="2414980983"/>
                    </a:ext>
                  </a:extLst>
                </a:gridCol>
                <a:gridCol w="1750428">
                  <a:extLst>
                    <a:ext uri="{9D8B030D-6E8A-4147-A177-3AD203B41FA5}">
                      <a16:colId xmlns="" xmlns:a16="http://schemas.microsoft.com/office/drawing/2014/main" val="3035319585"/>
                    </a:ext>
                  </a:extLst>
                </a:gridCol>
              </a:tblGrid>
              <a:tr h="784467">
                <a:tc>
                  <a:txBody>
                    <a:bodyPr/>
                    <a:lstStyle/>
                    <a:p>
                      <a:pPr algn="ctr"/>
                      <a:r>
                        <a:rPr lang="en-US" b="1" dirty="0" smtClean="0"/>
                        <a:t>Date</a:t>
                      </a:r>
                      <a:endParaRPr lang="en-US" b="1" dirty="0"/>
                    </a:p>
                  </a:txBody>
                  <a:tcPr/>
                </a:tc>
                <a:tc>
                  <a:txBody>
                    <a:bodyPr/>
                    <a:lstStyle/>
                    <a:p>
                      <a:pPr algn="ctr"/>
                      <a:r>
                        <a:rPr lang="en-US" b="1" dirty="0" smtClean="0"/>
                        <a:t>Payment/</a:t>
                      </a:r>
                    </a:p>
                    <a:p>
                      <a:pPr algn="ctr"/>
                      <a:r>
                        <a:rPr lang="en-US" b="1" dirty="0" smtClean="0"/>
                        <a:t>Receipt</a:t>
                      </a:r>
                      <a:endParaRPr lang="en-US" b="1" dirty="0"/>
                    </a:p>
                  </a:txBody>
                  <a:tcPr/>
                </a:tc>
                <a:tc>
                  <a:txBody>
                    <a:bodyPr/>
                    <a:lstStyle/>
                    <a:p>
                      <a:pPr algn="ctr"/>
                      <a:r>
                        <a:rPr lang="en-US" b="1" dirty="0" smtClean="0"/>
                        <a:t>Interest (10%)</a:t>
                      </a:r>
                      <a:endParaRPr lang="en-US" b="1" dirty="0"/>
                    </a:p>
                  </a:txBody>
                  <a:tcPr/>
                </a:tc>
                <a:tc>
                  <a:txBody>
                    <a:bodyPr/>
                    <a:lstStyle/>
                    <a:p>
                      <a:pPr algn="ctr"/>
                      <a:r>
                        <a:rPr lang="en-US" b="1" dirty="0" smtClean="0"/>
                        <a:t>Decrease</a:t>
                      </a:r>
                      <a:r>
                        <a:rPr lang="en-US" b="1" baseline="0" dirty="0" smtClean="0"/>
                        <a:t> in Balance</a:t>
                      </a:r>
                      <a:endParaRPr lang="en-US" b="1" dirty="0"/>
                    </a:p>
                  </a:txBody>
                  <a:tcPr/>
                </a:tc>
                <a:tc>
                  <a:txBody>
                    <a:bodyPr/>
                    <a:lstStyle/>
                    <a:p>
                      <a:pPr algn="ctr"/>
                      <a:r>
                        <a:rPr lang="en-US" b="1" dirty="0" smtClean="0"/>
                        <a:t>Outstanding</a:t>
                      </a:r>
                      <a:r>
                        <a:rPr lang="en-US" b="1" baseline="0" dirty="0" smtClean="0"/>
                        <a:t> Balance</a:t>
                      </a:r>
                      <a:endParaRPr lang="en-US" b="1" dirty="0"/>
                    </a:p>
                  </a:txBody>
                  <a:tcPr/>
                </a:tc>
                <a:extLst>
                  <a:ext uri="{0D108BD9-81ED-4DB2-BD59-A6C34878D82A}">
                    <a16:rowId xmlns="" xmlns:a16="http://schemas.microsoft.com/office/drawing/2014/main" val="1023399946"/>
                  </a:ext>
                </a:extLst>
              </a:tr>
              <a:tr h="454493">
                <a:tc>
                  <a:txBody>
                    <a:bodyPr/>
                    <a:lstStyle/>
                    <a:p>
                      <a:r>
                        <a:rPr lang="en-US" dirty="0" smtClean="0"/>
                        <a:t>01/01/14</a:t>
                      </a: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r>
                        <a:rPr lang="en-US" dirty="0" smtClean="0"/>
                        <a:t>100,000</a:t>
                      </a:r>
                      <a:endParaRPr lang="en-US" dirty="0"/>
                    </a:p>
                  </a:txBody>
                  <a:tcPr/>
                </a:tc>
                <a:extLst>
                  <a:ext uri="{0D108BD9-81ED-4DB2-BD59-A6C34878D82A}">
                    <a16:rowId xmlns="" xmlns:a16="http://schemas.microsoft.com/office/drawing/2014/main" val="1447428273"/>
                  </a:ext>
                </a:extLst>
              </a:tr>
              <a:tr h="454493">
                <a:tc>
                  <a:txBody>
                    <a:bodyPr/>
                    <a:lstStyle/>
                    <a:p>
                      <a:r>
                        <a:rPr lang="en-US" dirty="0" smtClean="0"/>
                        <a:t>12/31/14</a:t>
                      </a:r>
                      <a:endParaRPr lang="en-US" dirty="0"/>
                    </a:p>
                  </a:txBody>
                  <a:tcPr/>
                </a:tc>
                <a:tc>
                  <a:txBody>
                    <a:bodyPr/>
                    <a:lstStyle/>
                    <a:p>
                      <a:pPr algn="r"/>
                      <a:r>
                        <a:rPr lang="en-US" dirty="0" smtClean="0"/>
                        <a:t>26,380</a:t>
                      </a:r>
                      <a:endParaRPr lang="en-US" dirty="0"/>
                    </a:p>
                  </a:txBody>
                  <a:tcPr/>
                </a:tc>
                <a:tc>
                  <a:txBody>
                    <a:bodyPr/>
                    <a:lstStyle/>
                    <a:p>
                      <a:pPr algn="r"/>
                      <a:r>
                        <a:rPr lang="en-US" dirty="0" smtClean="0"/>
                        <a:t>10,000</a:t>
                      </a:r>
                      <a:endParaRPr lang="en-US" dirty="0"/>
                    </a:p>
                  </a:txBody>
                  <a:tcPr/>
                </a:tc>
                <a:tc>
                  <a:txBody>
                    <a:bodyPr/>
                    <a:lstStyle/>
                    <a:p>
                      <a:pPr algn="r"/>
                      <a:r>
                        <a:rPr lang="en-US" dirty="0" smtClean="0"/>
                        <a:t>16,380</a:t>
                      </a:r>
                      <a:endParaRPr lang="en-US" dirty="0"/>
                    </a:p>
                  </a:txBody>
                  <a:tcPr/>
                </a:tc>
                <a:tc>
                  <a:txBody>
                    <a:bodyPr/>
                    <a:lstStyle/>
                    <a:p>
                      <a:pPr algn="r"/>
                      <a:r>
                        <a:rPr lang="en-US" dirty="0" smtClean="0"/>
                        <a:t>83,620</a:t>
                      </a:r>
                      <a:endParaRPr lang="en-US" dirty="0"/>
                    </a:p>
                  </a:txBody>
                  <a:tcPr/>
                </a:tc>
                <a:extLst>
                  <a:ext uri="{0D108BD9-81ED-4DB2-BD59-A6C34878D82A}">
                    <a16:rowId xmlns="" xmlns:a16="http://schemas.microsoft.com/office/drawing/2014/main" val="2056444269"/>
                  </a:ext>
                </a:extLst>
              </a:tr>
              <a:tr h="454493">
                <a:tc>
                  <a:txBody>
                    <a:bodyPr/>
                    <a:lstStyle/>
                    <a:p>
                      <a:r>
                        <a:rPr lang="en-US" dirty="0" smtClean="0"/>
                        <a:t>12/31/15</a:t>
                      </a:r>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smtClean="0"/>
                        <a:t>26,380</a:t>
                      </a:r>
                    </a:p>
                  </a:txBody>
                  <a:tcPr/>
                </a:tc>
                <a:tc>
                  <a:txBody>
                    <a:bodyPr/>
                    <a:lstStyle/>
                    <a:p>
                      <a:pPr algn="r"/>
                      <a:r>
                        <a:rPr lang="en-US" dirty="0" smtClean="0"/>
                        <a:t>8,362</a:t>
                      </a:r>
                      <a:endParaRPr lang="en-US" dirty="0"/>
                    </a:p>
                  </a:txBody>
                  <a:tcPr/>
                </a:tc>
                <a:tc>
                  <a:txBody>
                    <a:bodyPr/>
                    <a:lstStyle/>
                    <a:p>
                      <a:pPr algn="r"/>
                      <a:r>
                        <a:rPr lang="en-US" dirty="0" smtClean="0"/>
                        <a:t>18,018</a:t>
                      </a:r>
                      <a:endParaRPr lang="en-US" dirty="0"/>
                    </a:p>
                  </a:txBody>
                  <a:tcPr/>
                </a:tc>
                <a:tc>
                  <a:txBody>
                    <a:bodyPr/>
                    <a:lstStyle/>
                    <a:p>
                      <a:pPr algn="r"/>
                      <a:r>
                        <a:rPr lang="en-US" dirty="0" smtClean="0"/>
                        <a:t>65,603</a:t>
                      </a:r>
                      <a:endParaRPr lang="en-US" dirty="0"/>
                    </a:p>
                  </a:txBody>
                  <a:tcPr/>
                </a:tc>
                <a:extLst>
                  <a:ext uri="{0D108BD9-81ED-4DB2-BD59-A6C34878D82A}">
                    <a16:rowId xmlns="" xmlns:a16="http://schemas.microsoft.com/office/drawing/2014/main" val="826479776"/>
                  </a:ext>
                </a:extLst>
              </a:tr>
              <a:tr h="454493">
                <a:tc>
                  <a:txBody>
                    <a:bodyPr/>
                    <a:lstStyle/>
                    <a:p>
                      <a:r>
                        <a:rPr lang="en-US" dirty="0" smtClean="0"/>
                        <a:t>12/31/16</a:t>
                      </a:r>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smtClean="0"/>
                        <a:t>26,380</a:t>
                      </a:r>
                    </a:p>
                  </a:txBody>
                  <a:tcPr/>
                </a:tc>
                <a:tc>
                  <a:txBody>
                    <a:bodyPr/>
                    <a:lstStyle/>
                    <a:p>
                      <a:pPr algn="r"/>
                      <a:r>
                        <a:rPr lang="en-US" dirty="0" smtClean="0"/>
                        <a:t>6,560</a:t>
                      </a:r>
                      <a:endParaRPr lang="en-US" dirty="0"/>
                    </a:p>
                  </a:txBody>
                  <a:tcPr/>
                </a:tc>
                <a:tc>
                  <a:txBody>
                    <a:bodyPr/>
                    <a:lstStyle/>
                    <a:p>
                      <a:pPr algn="r"/>
                      <a:r>
                        <a:rPr lang="en-US" dirty="0" smtClean="0"/>
                        <a:t>19,819</a:t>
                      </a:r>
                      <a:endParaRPr lang="en-US" dirty="0"/>
                    </a:p>
                  </a:txBody>
                  <a:tcPr/>
                </a:tc>
                <a:tc>
                  <a:txBody>
                    <a:bodyPr/>
                    <a:lstStyle/>
                    <a:p>
                      <a:pPr algn="r"/>
                      <a:r>
                        <a:rPr lang="en-US" dirty="0" smtClean="0"/>
                        <a:t>45,783</a:t>
                      </a:r>
                      <a:endParaRPr lang="en-US" dirty="0"/>
                    </a:p>
                  </a:txBody>
                  <a:tcPr/>
                </a:tc>
                <a:extLst>
                  <a:ext uri="{0D108BD9-81ED-4DB2-BD59-A6C34878D82A}">
                    <a16:rowId xmlns="" xmlns:a16="http://schemas.microsoft.com/office/drawing/2014/main" val="4163554617"/>
                  </a:ext>
                </a:extLst>
              </a:tr>
              <a:tr h="448267">
                <a:tc>
                  <a:txBody>
                    <a:bodyPr/>
                    <a:lstStyle/>
                    <a:p>
                      <a:r>
                        <a:rPr lang="en-US" dirty="0" smtClean="0"/>
                        <a:t>12/31/17</a:t>
                      </a:r>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smtClean="0"/>
                        <a:t>26,380</a:t>
                      </a:r>
                    </a:p>
                  </a:txBody>
                  <a:tcPr/>
                </a:tc>
                <a:tc>
                  <a:txBody>
                    <a:bodyPr/>
                    <a:lstStyle/>
                    <a:p>
                      <a:pPr algn="r"/>
                      <a:r>
                        <a:rPr lang="en-US" dirty="0" smtClean="0"/>
                        <a:t>4,578</a:t>
                      </a:r>
                      <a:endParaRPr lang="en-US" dirty="0"/>
                    </a:p>
                  </a:txBody>
                  <a:tcPr/>
                </a:tc>
                <a:tc>
                  <a:txBody>
                    <a:bodyPr/>
                    <a:lstStyle/>
                    <a:p>
                      <a:pPr algn="r"/>
                      <a:r>
                        <a:rPr lang="en-US" dirty="0" smtClean="0"/>
                        <a:t>21,801</a:t>
                      </a:r>
                      <a:endParaRPr lang="en-US" dirty="0"/>
                    </a:p>
                  </a:txBody>
                  <a:tcPr/>
                </a:tc>
                <a:tc>
                  <a:txBody>
                    <a:bodyPr/>
                    <a:lstStyle/>
                    <a:p>
                      <a:pPr algn="r"/>
                      <a:r>
                        <a:rPr lang="en-US" dirty="0" smtClean="0"/>
                        <a:t>23,982</a:t>
                      </a:r>
                      <a:endParaRPr lang="en-US" dirty="0"/>
                    </a:p>
                  </a:txBody>
                  <a:tcPr/>
                </a:tc>
                <a:extLst>
                  <a:ext uri="{0D108BD9-81ED-4DB2-BD59-A6C34878D82A}">
                    <a16:rowId xmlns="" xmlns:a16="http://schemas.microsoft.com/office/drawing/2014/main" val="470631946"/>
                  </a:ext>
                </a:extLst>
              </a:tr>
              <a:tr h="454493">
                <a:tc>
                  <a:txBody>
                    <a:bodyPr/>
                    <a:lstStyle/>
                    <a:p>
                      <a:r>
                        <a:rPr lang="en-US" dirty="0" smtClean="0"/>
                        <a:t>12/31/18</a:t>
                      </a:r>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smtClean="0"/>
                        <a:t>26,380</a:t>
                      </a:r>
                    </a:p>
                  </a:txBody>
                  <a:tcPr/>
                </a:tc>
                <a:tc>
                  <a:txBody>
                    <a:bodyPr/>
                    <a:lstStyle/>
                    <a:p>
                      <a:pPr algn="r"/>
                      <a:r>
                        <a:rPr lang="en-US" dirty="0" smtClean="0"/>
                        <a:t>2,398</a:t>
                      </a:r>
                      <a:endParaRPr lang="en-US" dirty="0"/>
                    </a:p>
                  </a:txBody>
                  <a:tcPr/>
                </a:tc>
                <a:tc>
                  <a:txBody>
                    <a:bodyPr/>
                    <a:lstStyle/>
                    <a:p>
                      <a:pPr algn="r"/>
                      <a:r>
                        <a:rPr lang="en-US" dirty="0" smtClean="0"/>
                        <a:t>23,982</a:t>
                      </a:r>
                      <a:endParaRPr lang="en-US" dirty="0"/>
                    </a:p>
                  </a:txBody>
                  <a:tcPr/>
                </a:tc>
                <a:tc>
                  <a:txBody>
                    <a:bodyPr/>
                    <a:lstStyle/>
                    <a:p>
                      <a:pPr algn="r"/>
                      <a:r>
                        <a:rPr lang="en-US" dirty="0" smtClean="0"/>
                        <a:t>-</a:t>
                      </a:r>
                      <a:endParaRPr lang="en-US" dirty="0"/>
                    </a:p>
                  </a:txBody>
                  <a:tcPr/>
                </a:tc>
                <a:extLst>
                  <a:ext uri="{0D108BD9-81ED-4DB2-BD59-A6C34878D82A}">
                    <a16:rowId xmlns="" xmlns:a16="http://schemas.microsoft.com/office/drawing/2014/main" val="1563773910"/>
                  </a:ext>
                </a:extLst>
              </a:tr>
            </a:tbl>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63</a:t>
            </a:fld>
            <a:endParaRPr lang="fil-PH" dirty="0"/>
          </a:p>
        </p:txBody>
      </p:sp>
      <p:sp>
        <p:nvSpPr>
          <p:cNvPr id="7" name="TextBox 6"/>
          <p:cNvSpPr txBox="1"/>
          <p:nvPr/>
        </p:nvSpPr>
        <p:spPr>
          <a:xfrm>
            <a:off x="1371600" y="5040868"/>
            <a:ext cx="2895600"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dirty="0" smtClean="0"/>
              <a:t>100,000 x 10% = 10,000</a:t>
            </a:r>
            <a:endParaRPr lang="en-US" dirty="0"/>
          </a:p>
        </p:txBody>
      </p:sp>
      <p:sp>
        <p:nvSpPr>
          <p:cNvPr id="8" name="TextBox 7"/>
          <p:cNvSpPr txBox="1"/>
          <p:nvPr/>
        </p:nvSpPr>
        <p:spPr>
          <a:xfrm>
            <a:off x="3124200" y="5757544"/>
            <a:ext cx="3200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dirty="0" smtClean="0"/>
              <a:t>26,380 – 10,000 = 16,380</a:t>
            </a:r>
            <a:endParaRPr lang="en-US" dirty="0"/>
          </a:p>
        </p:txBody>
      </p:sp>
      <p:sp>
        <p:nvSpPr>
          <p:cNvPr id="9" name="TextBox 8"/>
          <p:cNvSpPr txBox="1"/>
          <p:nvPr/>
        </p:nvSpPr>
        <p:spPr>
          <a:xfrm>
            <a:off x="5232558" y="4996931"/>
            <a:ext cx="2971800"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dirty="0" smtClean="0"/>
              <a:t>100,000 – 16,380 = 83,620</a:t>
            </a:r>
            <a:endParaRPr lang="en-US" dirty="0"/>
          </a:p>
        </p:txBody>
      </p:sp>
      <p:cxnSp>
        <p:nvCxnSpPr>
          <p:cNvPr id="11" name="Straight Arrow Connector 10"/>
          <p:cNvCxnSpPr/>
          <p:nvPr/>
        </p:nvCxnSpPr>
        <p:spPr>
          <a:xfrm flipV="1">
            <a:off x="3142058" y="2743200"/>
            <a:ext cx="972742" cy="225373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p:nvPr/>
        </p:nvCxnSpPr>
        <p:spPr>
          <a:xfrm flipV="1">
            <a:off x="4629864" y="2743200"/>
            <a:ext cx="1250394" cy="301434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0" name="Straight Arrow Connector 19"/>
          <p:cNvCxnSpPr/>
          <p:nvPr/>
        </p:nvCxnSpPr>
        <p:spPr>
          <a:xfrm flipV="1">
            <a:off x="6718458" y="2819400"/>
            <a:ext cx="901542" cy="210350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047546713"/>
      </p:ext>
    </p:extLst>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fil-PH" sz="3600" dirty="0"/>
              <a:t>c</a:t>
            </a:r>
            <a:r>
              <a:rPr lang="fil-PH" sz="3600" dirty="0" smtClean="0"/>
              <a:t>on’t... Accounting </a:t>
            </a:r>
            <a:r>
              <a:rPr lang="fil-PH" sz="3600" dirty="0"/>
              <a:t>for Finance Leases</a:t>
            </a:r>
            <a:endParaRPr lang="en-US"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73827555"/>
              </p:ext>
            </p:extLst>
          </p:nvPr>
        </p:nvGraphicFramePr>
        <p:xfrm>
          <a:off x="457200" y="914400"/>
          <a:ext cx="8229600" cy="1935480"/>
        </p:xfrm>
        <a:graphic>
          <a:graphicData uri="http://schemas.openxmlformats.org/drawingml/2006/table">
            <a:tbl>
              <a:tblPr firstRow="1" bandRow="1">
                <a:tableStyleId>{5C22544A-7EE6-4342-B048-85BDC9FD1C3A}</a:tableStyleId>
              </a:tblPr>
              <a:tblGrid>
                <a:gridCol w="3352800">
                  <a:extLst>
                    <a:ext uri="{9D8B030D-6E8A-4147-A177-3AD203B41FA5}">
                      <a16:colId xmlns="" xmlns:a16="http://schemas.microsoft.com/office/drawing/2014/main" val="3950007655"/>
                    </a:ext>
                  </a:extLst>
                </a:gridCol>
                <a:gridCol w="2267414">
                  <a:extLst>
                    <a:ext uri="{9D8B030D-6E8A-4147-A177-3AD203B41FA5}">
                      <a16:colId xmlns="" xmlns:a16="http://schemas.microsoft.com/office/drawing/2014/main" val="2060308658"/>
                    </a:ext>
                  </a:extLst>
                </a:gridCol>
                <a:gridCol w="1204332">
                  <a:extLst>
                    <a:ext uri="{9D8B030D-6E8A-4147-A177-3AD203B41FA5}">
                      <a16:colId xmlns="" xmlns:a16="http://schemas.microsoft.com/office/drawing/2014/main" val="3138170977"/>
                    </a:ext>
                  </a:extLst>
                </a:gridCol>
                <a:gridCol w="1405054">
                  <a:extLst>
                    <a:ext uri="{9D8B030D-6E8A-4147-A177-3AD203B41FA5}">
                      <a16:colId xmlns="" xmlns:a16="http://schemas.microsoft.com/office/drawing/2014/main" val="678930785"/>
                    </a:ext>
                  </a:extLst>
                </a:gridCol>
              </a:tblGrid>
              <a:tr h="457200">
                <a:tc>
                  <a:txBody>
                    <a:bodyPr/>
                    <a:lstStyle/>
                    <a:p>
                      <a:pPr algn="ctr"/>
                      <a:r>
                        <a:rPr lang="en-US" dirty="0" smtClean="0"/>
                        <a:t>ACCOUNTS</a:t>
                      </a:r>
                      <a:endParaRPr lang="en-US" dirty="0"/>
                    </a:p>
                  </a:txBody>
                  <a:tcPr/>
                </a:tc>
                <a:tc>
                  <a:txBody>
                    <a:bodyPr/>
                    <a:lstStyle/>
                    <a:p>
                      <a:pPr algn="ctr"/>
                      <a:r>
                        <a:rPr lang="en-US" dirty="0" smtClean="0"/>
                        <a:t>UACS Code</a:t>
                      </a:r>
                      <a:endParaRPr lang="en-US" dirty="0"/>
                    </a:p>
                  </a:txBody>
                  <a:tcPr/>
                </a:tc>
                <a:tc gridSpan="2">
                  <a:txBody>
                    <a:bodyPr/>
                    <a:lstStyle/>
                    <a:p>
                      <a:pPr algn="ctr"/>
                      <a:r>
                        <a:rPr lang="en-US" dirty="0" smtClean="0"/>
                        <a:t>LESSEE</a:t>
                      </a:r>
                      <a:endParaRPr lang="en-US" dirty="0"/>
                    </a:p>
                  </a:txBody>
                  <a:tcPr/>
                </a:tc>
                <a:tc hMerge="1">
                  <a:txBody>
                    <a:bodyPr/>
                    <a:lstStyle/>
                    <a:p>
                      <a:endParaRPr lang="en-US" dirty="0"/>
                    </a:p>
                  </a:txBody>
                  <a:tcPr/>
                </a:tc>
                <a:extLst>
                  <a:ext uri="{0D108BD9-81ED-4DB2-BD59-A6C34878D82A}">
                    <a16:rowId xmlns="" xmlns:a16="http://schemas.microsoft.com/office/drawing/2014/main" val="3509283998"/>
                  </a:ext>
                </a:extLst>
              </a:tr>
              <a:tr h="370840">
                <a:tc>
                  <a:txBody>
                    <a:bodyPr/>
                    <a:lstStyle/>
                    <a:p>
                      <a:r>
                        <a:rPr lang="en-US" dirty="0" smtClean="0"/>
                        <a:t>Finance</a:t>
                      </a:r>
                      <a:r>
                        <a:rPr lang="en-US" baseline="0" dirty="0" smtClean="0"/>
                        <a:t> Lease Payable</a:t>
                      </a:r>
                      <a:endParaRPr lang="en-US" dirty="0"/>
                    </a:p>
                  </a:txBody>
                  <a:tcPr/>
                </a:tc>
                <a:tc>
                  <a:txBody>
                    <a:bodyPr/>
                    <a:lstStyle/>
                    <a:p>
                      <a:pPr algn="ctr"/>
                      <a:r>
                        <a:rPr lang="en-US" dirty="0" smtClean="0"/>
                        <a:t>20101070</a:t>
                      </a:r>
                      <a:endParaRPr lang="en-US" dirty="0"/>
                    </a:p>
                  </a:txBody>
                  <a:tcPr/>
                </a:tc>
                <a:tc>
                  <a:txBody>
                    <a:bodyPr/>
                    <a:lstStyle/>
                    <a:p>
                      <a:pPr algn="r"/>
                      <a:r>
                        <a:rPr lang="en-US" dirty="0" smtClean="0"/>
                        <a:t>16,380</a:t>
                      </a:r>
                      <a:endParaRPr lang="en-US" dirty="0"/>
                    </a:p>
                  </a:txBody>
                  <a:tcPr/>
                </a:tc>
                <a:tc>
                  <a:txBody>
                    <a:bodyPr/>
                    <a:lstStyle/>
                    <a:p>
                      <a:pPr algn="r"/>
                      <a:endParaRPr lang="en-US" dirty="0"/>
                    </a:p>
                  </a:txBody>
                  <a:tcPr/>
                </a:tc>
                <a:extLst>
                  <a:ext uri="{0D108BD9-81ED-4DB2-BD59-A6C34878D82A}">
                    <a16:rowId xmlns="" xmlns:a16="http://schemas.microsoft.com/office/drawing/2014/main" val="3234393596"/>
                  </a:ext>
                </a:extLst>
              </a:tr>
              <a:tr h="314960">
                <a:tc>
                  <a:txBody>
                    <a:bodyPr/>
                    <a:lstStyle/>
                    <a:p>
                      <a:r>
                        <a:rPr lang="en-US" dirty="0" smtClean="0"/>
                        <a:t>Interest Expenses</a:t>
                      </a:r>
                      <a:endParaRPr lang="en-US" dirty="0"/>
                    </a:p>
                  </a:txBody>
                  <a:tcPr/>
                </a:tc>
                <a:tc>
                  <a:txBody>
                    <a:bodyPr/>
                    <a:lstStyle/>
                    <a:p>
                      <a:pPr algn="ctr"/>
                      <a:r>
                        <a:rPr lang="en-US" dirty="0" smtClean="0"/>
                        <a:t>50301020</a:t>
                      </a:r>
                      <a:endParaRPr lang="en-US" dirty="0"/>
                    </a:p>
                  </a:txBody>
                  <a:tcPr/>
                </a:tc>
                <a:tc>
                  <a:txBody>
                    <a:bodyPr/>
                    <a:lstStyle/>
                    <a:p>
                      <a:pPr algn="r"/>
                      <a:r>
                        <a:rPr lang="en-US" dirty="0" smtClean="0"/>
                        <a:t>10,000</a:t>
                      </a:r>
                      <a:endParaRPr lang="en-US" dirty="0"/>
                    </a:p>
                  </a:txBody>
                  <a:tcPr/>
                </a:tc>
                <a:tc>
                  <a:txBody>
                    <a:bodyPr/>
                    <a:lstStyle/>
                    <a:p>
                      <a:pPr algn="r"/>
                      <a:endParaRPr lang="en-US" dirty="0"/>
                    </a:p>
                  </a:txBody>
                  <a:tcPr/>
                </a:tc>
                <a:extLst>
                  <a:ext uri="{0D108BD9-81ED-4DB2-BD59-A6C34878D82A}">
                    <a16:rowId xmlns="" xmlns:a16="http://schemas.microsoft.com/office/drawing/2014/main" val="3283033176"/>
                  </a:ext>
                </a:extLst>
              </a:tr>
              <a:tr h="370840">
                <a:tc>
                  <a:txBody>
                    <a:bodyPr/>
                    <a:lstStyle/>
                    <a:p>
                      <a:r>
                        <a:rPr lang="en-US" dirty="0" smtClean="0"/>
                        <a:t>        Cash – MDS Regular</a:t>
                      </a:r>
                      <a:endParaRPr lang="en-US" dirty="0"/>
                    </a:p>
                  </a:txBody>
                  <a:tcPr/>
                </a:tc>
                <a:tc>
                  <a:txBody>
                    <a:bodyPr/>
                    <a:lstStyle/>
                    <a:p>
                      <a:pPr algn="ctr"/>
                      <a:r>
                        <a:rPr lang="en-US" dirty="0" smtClean="0"/>
                        <a:t>10104040</a:t>
                      </a:r>
                      <a:endParaRPr lang="en-US" dirty="0"/>
                    </a:p>
                  </a:txBody>
                  <a:tcPr/>
                </a:tc>
                <a:tc>
                  <a:txBody>
                    <a:bodyPr/>
                    <a:lstStyle/>
                    <a:p>
                      <a:pPr algn="r"/>
                      <a:endParaRPr lang="en-US" dirty="0"/>
                    </a:p>
                  </a:txBody>
                  <a:tcPr/>
                </a:tc>
                <a:tc>
                  <a:txBody>
                    <a:bodyPr/>
                    <a:lstStyle/>
                    <a:p>
                      <a:pPr algn="r"/>
                      <a:r>
                        <a:rPr lang="en-US" dirty="0" smtClean="0"/>
                        <a:t>26,380</a:t>
                      </a:r>
                      <a:endParaRPr lang="en-US" dirty="0"/>
                    </a:p>
                  </a:txBody>
                  <a:tcPr/>
                </a:tc>
                <a:extLst>
                  <a:ext uri="{0D108BD9-81ED-4DB2-BD59-A6C34878D82A}">
                    <a16:rowId xmlns="" xmlns:a16="http://schemas.microsoft.com/office/drawing/2014/main" val="1239924851"/>
                  </a:ext>
                </a:extLst>
              </a:tr>
              <a:tr h="370840">
                <a:tc gridSpan="4">
                  <a:txBody>
                    <a:bodyPr/>
                    <a:lstStyle/>
                    <a:p>
                      <a:r>
                        <a:rPr lang="en-US" dirty="0" smtClean="0"/>
                        <a:t>To record 1</a:t>
                      </a:r>
                      <a:r>
                        <a:rPr lang="en-US" baseline="30000" dirty="0" smtClean="0"/>
                        <a:t>st</a:t>
                      </a:r>
                      <a:r>
                        <a:rPr lang="en-US" dirty="0" smtClean="0"/>
                        <a:t> lease payment</a:t>
                      </a:r>
                      <a:r>
                        <a:rPr lang="en-US" baseline="0" dirty="0" smtClean="0"/>
                        <a:t> – December 31, 2014</a:t>
                      </a:r>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 xmlns:a16="http://schemas.microsoft.com/office/drawing/2014/main" val="4182282403"/>
                  </a:ext>
                </a:extLst>
              </a:tr>
            </a:tbl>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64</a:t>
            </a:fld>
            <a:endParaRPr lang="fil-PH" dirty="0"/>
          </a:p>
        </p:txBody>
      </p:sp>
      <p:graphicFrame>
        <p:nvGraphicFramePr>
          <p:cNvPr id="6" name="Content Placeholder 4"/>
          <p:cNvGraphicFramePr>
            <a:graphicFrameLocks/>
          </p:cNvGraphicFramePr>
          <p:nvPr>
            <p:extLst>
              <p:ext uri="{D42A27DB-BD31-4B8C-83A1-F6EECF244321}">
                <p14:modId xmlns:p14="http://schemas.microsoft.com/office/powerpoint/2010/main" val="3465746540"/>
              </p:ext>
            </p:extLst>
          </p:nvPr>
        </p:nvGraphicFramePr>
        <p:xfrm>
          <a:off x="457200" y="2819400"/>
          <a:ext cx="8229600" cy="2382520"/>
        </p:xfrm>
        <a:graphic>
          <a:graphicData uri="http://schemas.openxmlformats.org/drawingml/2006/table">
            <a:tbl>
              <a:tblPr firstRow="1" bandRow="1">
                <a:tableStyleId>{5C22544A-7EE6-4342-B048-85BDC9FD1C3A}</a:tableStyleId>
              </a:tblPr>
              <a:tblGrid>
                <a:gridCol w="3352800">
                  <a:extLst>
                    <a:ext uri="{9D8B030D-6E8A-4147-A177-3AD203B41FA5}">
                      <a16:colId xmlns="" xmlns:a16="http://schemas.microsoft.com/office/drawing/2014/main" val="3950007655"/>
                    </a:ext>
                  </a:extLst>
                </a:gridCol>
                <a:gridCol w="2267414">
                  <a:extLst>
                    <a:ext uri="{9D8B030D-6E8A-4147-A177-3AD203B41FA5}">
                      <a16:colId xmlns="" xmlns:a16="http://schemas.microsoft.com/office/drawing/2014/main" val="3008549445"/>
                    </a:ext>
                  </a:extLst>
                </a:gridCol>
                <a:gridCol w="1204332">
                  <a:extLst>
                    <a:ext uri="{9D8B030D-6E8A-4147-A177-3AD203B41FA5}">
                      <a16:colId xmlns="" xmlns:a16="http://schemas.microsoft.com/office/drawing/2014/main" val="3138170977"/>
                    </a:ext>
                  </a:extLst>
                </a:gridCol>
                <a:gridCol w="1405054">
                  <a:extLst>
                    <a:ext uri="{9D8B030D-6E8A-4147-A177-3AD203B41FA5}">
                      <a16:colId xmlns="" xmlns:a16="http://schemas.microsoft.com/office/drawing/2014/main" val="678930785"/>
                    </a:ext>
                  </a:extLst>
                </a:gridCol>
              </a:tblGrid>
              <a:tr h="457200">
                <a:tc>
                  <a:txBody>
                    <a:bodyPr/>
                    <a:lstStyle/>
                    <a:p>
                      <a:pPr algn="ctr"/>
                      <a:r>
                        <a:rPr lang="en-US" dirty="0" smtClean="0"/>
                        <a:t>ACCOUNTS</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UACS Code</a:t>
                      </a:r>
                    </a:p>
                  </a:txBody>
                  <a:tcPr/>
                </a:tc>
                <a:tc gridSpan="2">
                  <a:txBody>
                    <a:bodyPr/>
                    <a:lstStyle/>
                    <a:p>
                      <a:pPr algn="ctr"/>
                      <a:r>
                        <a:rPr lang="en-US" dirty="0" smtClean="0"/>
                        <a:t>LESSEE</a:t>
                      </a:r>
                      <a:endParaRPr lang="en-US" dirty="0"/>
                    </a:p>
                  </a:txBody>
                  <a:tcPr/>
                </a:tc>
                <a:tc hMerge="1">
                  <a:txBody>
                    <a:bodyPr/>
                    <a:lstStyle/>
                    <a:p>
                      <a:endParaRPr lang="en-US" dirty="0"/>
                    </a:p>
                  </a:txBody>
                  <a:tcPr/>
                </a:tc>
                <a:extLst>
                  <a:ext uri="{0D108BD9-81ED-4DB2-BD59-A6C34878D82A}">
                    <a16:rowId xmlns="" xmlns:a16="http://schemas.microsoft.com/office/drawing/2014/main" val="3509283998"/>
                  </a:ext>
                </a:extLst>
              </a:tr>
              <a:tr h="370840">
                <a:tc>
                  <a:txBody>
                    <a:bodyPr/>
                    <a:lstStyle/>
                    <a:p>
                      <a:r>
                        <a:rPr lang="en-US" dirty="0" smtClean="0"/>
                        <a:t>Depreciation</a:t>
                      </a:r>
                      <a:r>
                        <a:rPr lang="en-US" baseline="0" dirty="0" smtClean="0"/>
                        <a:t> – Leased Assets (M&amp;E)</a:t>
                      </a:r>
                      <a:endParaRPr lang="en-US" dirty="0"/>
                    </a:p>
                  </a:txBody>
                  <a:tcPr/>
                </a:tc>
                <a:tc>
                  <a:txBody>
                    <a:bodyPr/>
                    <a:lstStyle/>
                    <a:p>
                      <a:pPr algn="ctr"/>
                      <a:r>
                        <a:rPr lang="en-US" dirty="0" smtClean="0"/>
                        <a:t>50501080</a:t>
                      </a:r>
                      <a:endParaRPr lang="en-US" dirty="0"/>
                    </a:p>
                  </a:txBody>
                  <a:tcPr/>
                </a:tc>
                <a:tc>
                  <a:txBody>
                    <a:bodyPr/>
                    <a:lstStyle/>
                    <a:p>
                      <a:pPr algn="r"/>
                      <a:r>
                        <a:rPr lang="en-US" dirty="0" smtClean="0"/>
                        <a:t>19,000</a:t>
                      </a:r>
                      <a:endParaRPr lang="en-US" dirty="0"/>
                    </a:p>
                  </a:txBody>
                  <a:tcPr/>
                </a:tc>
                <a:tc>
                  <a:txBody>
                    <a:bodyPr/>
                    <a:lstStyle/>
                    <a:p>
                      <a:pPr algn="r"/>
                      <a:endParaRPr lang="en-US" dirty="0"/>
                    </a:p>
                  </a:txBody>
                  <a:tcPr/>
                </a:tc>
                <a:extLst>
                  <a:ext uri="{0D108BD9-81ED-4DB2-BD59-A6C34878D82A}">
                    <a16:rowId xmlns="" xmlns:a16="http://schemas.microsoft.com/office/drawing/2014/main" val="3234393596"/>
                  </a:ext>
                </a:extLst>
              </a:tr>
              <a:tr h="314960">
                <a:tc>
                  <a:txBody>
                    <a:bodyPr/>
                    <a:lstStyle/>
                    <a:p>
                      <a:r>
                        <a:rPr lang="en-US" dirty="0" smtClean="0"/>
                        <a:t>Accumulated</a:t>
                      </a:r>
                      <a:r>
                        <a:rPr lang="en-US" baseline="0" dirty="0" smtClean="0"/>
                        <a:t> Depreciation – Leased Assets, Machinery and Equipment</a:t>
                      </a:r>
                      <a:endParaRPr lang="en-US" dirty="0"/>
                    </a:p>
                  </a:txBody>
                  <a:tcPr/>
                </a:tc>
                <a:tc>
                  <a:txBody>
                    <a:bodyPr/>
                    <a:lstStyle/>
                    <a:p>
                      <a:pPr algn="ctr"/>
                      <a:r>
                        <a:rPr lang="en-US" dirty="0" smtClean="0"/>
                        <a:t>10608031</a:t>
                      </a:r>
                      <a:endParaRPr lang="en-US" dirty="0"/>
                    </a:p>
                  </a:txBody>
                  <a:tcPr/>
                </a:tc>
                <a:tc>
                  <a:txBody>
                    <a:bodyPr/>
                    <a:lstStyle/>
                    <a:p>
                      <a:pPr algn="r"/>
                      <a:endParaRPr lang="en-US" dirty="0"/>
                    </a:p>
                  </a:txBody>
                  <a:tcPr/>
                </a:tc>
                <a:tc>
                  <a:txBody>
                    <a:bodyPr/>
                    <a:lstStyle/>
                    <a:p>
                      <a:pPr algn="r"/>
                      <a:r>
                        <a:rPr lang="en-US" dirty="0" smtClean="0"/>
                        <a:t>19,000</a:t>
                      </a:r>
                      <a:endParaRPr lang="en-US" dirty="0"/>
                    </a:p>
                  </a:txBody>
                  <a:tcPr/>
                </a:tc>
                <a:extLst>
                  <a:ext uri="{0D108BD9-81ED-4DB2-BD59-A6C34878D82A}">
                    <a16:rowId xmlns="" xmlns:a16="http://schemas.microsoft.com/office/drawing/2014/main" val="3283033176"/>
                  </a:ext>
                </a:extLst>
              </a:tr>
              <a:tr h="370840">
                <a:tc gridSpan="4">
                  <a:txBody>
                    <a:bodyPr/>
                    <a:lstStyle/>
                    <a:p>
                      <a:r>
                        <a:rPr lang="en-US" dirty="0" smtClean="0"/>
                        <a:t>To record depreciation for</a:t>
                      </a:r>
                      <a:r>
                        <a:rPr lang="en-US" baseline="0" dirty="0" smtClean="0"/>
                        <a:t> December 31, 2014 (100,000 – 5,000) / 5 = 19,000</a:t>
                      </a:r>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 xmlns:a16="http://schemas.microsoft.com/office/drawing/2014/main" val="4182282403"/>
                  </a:ext>
                </a:extLst>
              </a:tr>
            </a:tbl>
          </a:graphicData>
        </a:graphic>
      </p:graphicFrame>
      <p:sp>
        <p:nvSpPr>
          <p:cNvPr id="7" name="TextBox 6"/>
          <p:cNvSpPr txBox="1"/>
          <p:nvPr/>
        </p:nvSpPr>
        <p:spPr>
          <a:xfrm>
            <a:off x="685800" y="5257800"/>
            <a:ext cx="7696200" cy="1200329"/>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en-US" dirty="0"/>
              <a:t>Note: </a:t>
            </a:r>
            <a:r>
              <a:rPr lang="en-US" i="1" dirty="0"/>
              <a:t>For the 2nd to the 5th year, the illustrative entries shall be the same using the amount of interest expense and the reduction of lease liability shall be based on per amortization table while the annual depreciation expense shall be uniform up to the 5th year. </a:t>
            </a:r>
          </a:p>
        </p:txBody>
      </p:sp>
    </p:spTree>
    <p:extLst>
      <p:ext uri="{BB962C8B-B14F-4D97-AF65-F5344CB8AC3E}">
        <p14:creationId xmlns:p14="http://schemas.microsoft.com/office/powerpoint/2010/main" val="3268958349"/>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l-PH" dirty="0" smtClean="0"/>
              <a:t>LIABILITY MANAGEMENT</a:t>
            </a:r>
          </a:p>
        </p:txBody>
      </p:sp>
      <p:sp>
        <p:nvSpPr>
          <p:cNvPr id="3" name="Content Placeholder 2"/>
          <p:cNvSpPr>
            <a:spLocks noGrp="1"/>
          </p:cNvSpPr>
          <p:nvPr>
            <p:ph idx="1"/>
          </p:nvPr>
        </p:nvSpPr>
        <p:spPr/>
        <p:txBody>
          <a:bodyPr>
            <a:normAutofit/>
          </a:bodyPr>
          <a:lstStyle/>
          <a:p>
            <a:pPr>
              <a:buNone/>
            </a:pPr>
            <a:r>
              <a:rPr lang="fil-PH" sz="2800" i="1" dirty="0" smtClean="0"/>
              <a:t>will be discussed separately on the next session</a:t>
            </a:r>
          </a:p>
        </p:txBody>
      </p:sp>
      <p:sp>
        <p:nvSpPr>
          <p:cNvPr id="4" name="Slide Number Placeholder 3"/>
          <p:cNvSpPr>
            <a:spLocks noGrp="1"/>
          </p:cNvSpPr>
          <p:nvPr>
            <p:ph type="sldNum" sz="quarter" idx="4"/>
          </p:nvPr>
        </p:nvSpPr>
        <p:spPr/>
        <p:txBody>
          <a:bodyPr/>
          <a:lstStyle/>
          <a:p>
            <a:fld id="{40CEB23D-5D9C-424D-A4B8-74E3F10BC318}" type="slidenum">
              <a:rPr lang="fil-PH" smtClean="0"/>
              <a:pPr/>
              <a:t>65</a:t>
            </a:fld>
            <a:endParaRPr lang="fil-PH" dirty="0"/>
          </a:p>
        </p:txBody>
      </p:sp>
    </p:spTree>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4000" dirty="0" smtClean="0"/>
              <a:t>PHYSICAL AND FINANCIAL REPORTING</a:t>
            </a:r>
            <a:endParaRPr lang="fil-PH" sz="40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66</a:t>
            </a:fld>
            <a:endParaRPr lang="fil-PH" dirty="0"/>
          </a:p>
        </p:txBody>
      </p:sp>
      <p:graphicFrame>
        <p:nvGraphicFramePr>
          <p:cNvPr id="6" name="Content Placeholder 5"/>
          <p:cNvGraphicFramePr>
            <a:graphicFrameLocks/>
          </p:cNvGraphicFramePr>
          <p:nvPr/>
        </p:nvGraphicFramePr>
        <p:xfrm>
          <a:off x="457200" y="1295401"/>
          <a:ext cx="81534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2800" dirty="0" smtClean="0"/>
              <a:t>con’t... PHYSICAL AND FINANCIAL REPORTING</a:t>
            </a:r>
            <a:endParaRPr lang="fil-PH" sz="2800" dirty="0"/>
          </a:p>
        </p:txBody>
      </p:sp>
      <p:graphicFrame>
        <p:nvGraphicFramePr>
          <p:cNvPr id="5" name="Content Placeholder 4"/>
          <p:cNvGraphicFramePr>
            <a:graphicFrameLocks noGrp="1"/>
          </p:cNvGraphicFramePr>
          <p:nvPr>
            <p:ph idx="1"/>
          </p:nvPr>
        </p:nvGraphicFramePr>
        <p:xfrm>
          <a:off x="457200" y="1600200"/>
          <a:ext cx="8305800" cy="3962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67</a:t>
            </a:fld>
            <a:endParaRPr lang="fil-PH" dirty="0"/>
          </a:p>
        </p:txBody>
      </p:sp>
      <p:sp>
        <p:nvSpPr>
          <p:cNvPr id="6" name="TextBox 5"/>
          <p:cNvSpPr txBox="1"/>
          <p:nvPr/>
        </p:nvSpPr>
        <p:spPr>
          <a:xfrm>
            <a:off x="381000" y="990600"/>
            <a:ext cx="8001000" cy="584775"/>
          </a:xfrm>
          <a:prstGeom prst="rect">
            <a:avLst/>
          </a:prstGeom>
          <a:noFill/>
        </p:spPr>
        <p:txBody>
          <a:bodyPr wrap="square" rtlCol="0">
            <a:spAutoFit/>
          </a:bodyPr>
          <a:lstStyle/>
          <a:p>
            <a:pPr algn="ctr"/>
            <a:r>
              <a:rPr lang="fil-PH" sz="3200" b="1" dirty="0" smtClean="0"/>
              <a:t>IMPORTANCE OF SRC</a:t>
            </a:r>
            <a:endParaRPr lang="fil-PH" b="1" dirty="0"/>
          </a:p>
        </p:txBody>
      </p:sp>
      <p:sp>
        <p:nvSpPr>
          <p:cNvPr id="7" name="TextBox 6"/>
          <p:cNvSpPr txBox="1"/>
          <p:nvPr/>
        </p:nvSpPr>
        <p:spPr>
          <a:xfrm>
            <a:off x="0" y="5943600"/>
            <a:ext cx="9144000" cy="430887"/>
          </a:xfrm>
          <a:prstGeom prst="rect">
            <a:avLst/>
          </a:prstGeom>
          <a:noFill/>
        </p:spPr>
        <p:txBody>
          <a:bodyPr wrap="square" rtlCol="0">
            <a:spAutoFit/>
          </a:bodyPr>
          <a:lstStyle/>
          <a:p>
            <a:pPr algn="ctr"/>
            <a:r>
              <a:rPr lang="fil-PH" sz="2200" i="1" u="sng" dirty="0" smtClean="0"/>
              <a:t>DO No. 44, s. 2015 </a:t>
            </a:r>
            <a:r>
              <a:rPr lang="fil-PH" sz="2200" i="1" dirty="0" smtClean="0"/>
              <a:t>details the guidelines on the preparation of the SRC</a:t>
            </a:r>
            <a:endParaRPr lang="fil-PH" sz="2200" i="1" dirty="0"/>
          </a:p>
        </p:txBody>
      </p:sp>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2800" dirty="0" smtClean="0"/>
              <a:t>con’t... PHYSICAL AND FINANCIAL REPORTING</a:t>
            </a: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68</a:t>
            </a:fld>
            <a:endParaRPr lang="fil-PH" dirty="0"/>
          </a:p>
        </p:txBody>
      </p:sp>
      <p:graphicFrame>
        <p:nvGraphicFramePr>
          <p:cNvPr id="7" name="Content Placeholder 5"/>
          <p:cNvGraphicFramePr>
            <a:graphicFrameLocks/>
          </p:cNvGraphicFramePr>
          <p:nvPr>
            <p:extLst>
              <p:ext uri="{D42A27DB-BD31-4B8C-83A1-F6EECF244321}">
                <p14:modId xmlns:p14="http://schemas.microsoft.com/office/powerpoint/2010/main" val="2242164061"/>
              </p:ext>
            </p:extLst>
          </p:nvPr>
        </p:nvGraphicFramePr>
        <p:xfrm>
          <a:off x="457200" y="1295401"/>
          <a:ext cx="81534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2800" dirty="0" smtClean="0"/>
              <a:t>con’t... PHYSICAL AND FINANCIAL REPORTING</a:t>
            </a: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69</a:t>
            </a:fld>
            <a:endParaRPr lang="fil-PH" dirty="0"/>
          </a:p>
        </p:txBody>
      </p:sp>
      <p:sp>
        <p:nvSpPr>
          <p:cNvPr id="6" name="Content Placeholder 5"/>
          <p:cNvSpPr>
            <a:spLocks noGrp="1"/>
          </p:cNvSpPr>
          <p:nvPr>
            <p:ph idx="1"/>
          </p:nvPr>
        </p:nvSpPr>
        <p:spPr>
          <a:xfrm>
            <a:off x="457200" y="990600"/>
            <a:ext cx="8229600" cy="4830763"/>
          </a:xfrm>
        </p:spPr>
        <p:txBody>
          <a:bodyPr/>
          <a:lstStyle/>
          <a:p>
            <a:pPr algn="just">
              <a:buNone/>
            </a:pPr>
            <a:r>
              <a:rPr lang="en-US" dirty="0" smtClean="0"/>
              <a:t>          In accordance with RA 9485 (Anti-Red Tape Act of 2007), schools are mandated by law to have a Transparency Board on MOOE posting all school expenditures using the allocated funds.</a:t>
            </a:r>
          </a:p>
          <a:p>
            <a:pPr algn="just">
              <a:buNone/>
            </a:pPr>
            <a:endParaRPr lang="en-US" sz="2400" dirty="0" smtClean="0"/>
          </a:p>
          <a:p>
            <a:pPr algn="just">
              <a:buNone/>
            </a:pPr>
            <a:r>
              <a:rPr lang="en-US" dirty="0" smtClean="0"/>
              <a:t>         The transparency board must be located in a place open to public view and frequented by the school’s stakeholders</a:t>
            </a:r>
            <a:endParaRPr lang="fil-PH" dirty="0"/>
          </a:p>
        </p:txBody>
      </p:sp>
      <p:sp>
        <p:nvSpPr>
          <p:cNvPr id="3" name="Rectangle 2">
            <a:hlinkClick r:id="rId2" action="ppaction://hlinkpres?slideindex=1&amp;slidetitle="/>
          </p:cNvPr>
          <p:cNvSpPr/>
          <p:nvPr/>
        </p:nvSpPr>
        <p:spPr>
          <a:xfrm>
            <a:off x="1295400" y="6019800"/>
            <a:ext cx="6553200" cy="762000"/>
          </a:xfrm>
          <a:prstGeom prst="rect">
            <a:avLst/>
          </a:prstGeom>
          <a:solidFill>
            <a:schemeClr val="bg1">
              <a:lumMod val="65000"/>
            </a:schemeClr>
          </a:solidFill>
          <a:ln>
            <a:noFill/>
          </a:ln>
          <a:scene3d>
            <a:camera prst="orthographicFront"/>
            <a:lightRig rig="sunset" dir="t"/>
          </a:scene3d>
          <a:sp3d extrusionH="76200" contourW="12700" prstMaterial="metal">
            <a:bevelT w="184150" prst="convex"/>
            <a:bevelB w="69850"/>
            <a:extrusionClr>
              <a:schemeClr val="bg1">
                <a:lumMod val="65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ACCOUNTING FORMS - SBFM</a:t>
            </a:r>
            <a:endParaRPr lang="en-US" sz="2400" b="1" dirty="0">
              <a:solidFill>
                <a:schemeClr val="tx1"/>
              </a:solidFill>
            </a:endParaRPr>
          </a:p>
        </p:txBody>
      </p:sp>
    </p:spTree>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43200" y="3724870"/>
            <a:ext cx="3648050" cy="923330"/>
          </a:xfrm>
          <a:prstGeom prst="rect">
            <a:avLst/>
          </a:prstGeom>
          <a:noFill/>
        </p:spPr>
        <p:txBody>
          <a:bodyPr wrap="none" lIns="91440" tIns="45720" rIns="91440" bIns="45720">
            <a:spAutoFit/>
          </a:bodyPr>
          <a:lstStyle/>
          <a:p>
            <a:pPr algn="ctr"/>
            <a:r>
              <a:rPr lang="en-US" sz="5400" b="0" i="1"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Thank You!</a:t>
            </a:r>
            <a:endParaRPr lang="en-US" sz="5400" b="0" i="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p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4531</TotalTime>
  <Words>4180</Words>
  <Application>Microsoft Office PowerPoint</Application>
  <PresentationFormat>On-screen Show (4:3)</PresentationFormat>
  <Paragraphs>539</Paragraphs>
  <Slides>70</Slides>
  <Notes>32</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DepEd Theme</vt:lpstr>
      <vt:lpstr>PowerPoint Presentation</vt:lpstr>
      <vt:lpstr>Session Overview</vt:lpstr>
      <vt:lpstr>Learning Objective</vt:lpstr>
      <vt:lpstr>Implementing unit (iu) and non-implementing unit (non-iu)</vt:lpstr>
      <vt:lpstr>Implementing Unit vs. Non-Implementing Unit</vt:lpstr>
      <vt:lpstr>con’t... Implementing Unit vs. Non-Implementing Unit</vt:lpstr>
      <vt:lpstr>con’t... Implementing Unit vs. Non-Implementing Unit</vt:lpstr>
      <vt:lpstr>con’t... Implementing Unit vs. Non-Implementing Unit</vt:lpstr>
      <vt:lpstr>School-Based Financial Management (SBFM)</vt:lpstr>
      <vt:lpstr>con’t...  School-Based Financial Management (SBFM)</vt:lpstr>
      <vt:lpstr>FISCAL PLANNING</vt:lpstr>
      <vt:lpstr>con’t... FISCAL PLANNING</vt:lpstr>
      <vt:lpstr>con’t... FISCAL PLANNING</vt:lpstr>
      <vt:lpstr>School’s Sources of Funds</vt:lpstr>
      <vt:lpstr>Other Sources</vt:lpstr>
      <vt:lpstr>Other Sources</vt:lpstr>
      <vt:lpstr>BUDGETING</vt:lpstr>
      <vt:lpstr>PowerPoint Presentation</vt:lpstr>
      <vt:lpstr>CASHIERING AND DISBURSEMENT</vt:lpstr>
      <vt:lpstr>con’t... Cashiering and Disbursement</vt:lpstr>
      <vt:lpstr>PowerPoint Presentation</vt:lpstr>
      <vt:lpstr>Disbursement for Non-IUs</vt:lpstr>
      <vt:lpstr>Bonding of the Accountable Officer</vt:lpstr>
      <vt:lpstr>Duties of Bonded Official</vt:lpstr>
      <vt:lpstr>Guidelines for Bonding</vt:lpstr>
      <vt:lpstr>con’t... Guidelines for Bonding</vt:lpstr>
      <vt:lpstr>con’t... Guidelines for Bonding</vt:lpstr>
      <vt:lpstr>con’t... Guidelines for Bonding</vt:lpstr>
      <vt:lpstr>ACCOUNTING AND RECORDING</vt:lpstr>
      <vt:lpstr>con’t... Accounting and Recording </vt:lpstr>
      <vt:lpstr>con’t... Accounting and Recording </vt:lpstr>
      <vt:lpstr>PROCUREMENT FOR IU</vt:lpstr>
      <vt:lpstr>con’t... PROCUREMENT</vt:lpstr>
      <vt:lpstr>Procurement procedures for NON-IUs</vt:lpstr>
      <vt:lpstr>ASSET MANAGEMENT</vt:lpstr>
      <vt:lpstr>Flowcharts on Inventory and PPE</vt:lpstr>
      <vt:lpstr>Purchase of PPE with  PROMOTIONAL ITEM</vt:lpstr>
      <vt:lpstr>Example Problem 1 </vt:lpstr>
      <vt:lpstr>Accounting Entry</vt:lpstr>
      <vt:lpstr>Example Problem 2</vt:lpstr>
      <vt:lpstr>Accounting Entry</vt:lpstr>
      <vt:lpstr>PPE Depreciation</vt:lpstr>
      <vt:lpstr>DERECOGNITION OF INVENTORY/PPE</vt:lpstr>
      <vt:lpstr>con’t... DERECOGNITION OF INVENTORY/PPE</vt:lpstr>
      <vt:lpstr>AGRICULTURE</vt:lpstr>
      <vt:lpstr>BIOLOGICAL ASSETS</vt:lpstr>
      <vt:lpstr>Classification of Biological Assets</vt:lpstr>
      <vt:lpstr>AGRICULTURAL PRODUCE</vt:lpstr>
      <vt:lpstr>Example of Biological Asset, Agricultural Produce and Products</vt:lpstr>
      <vt:lpstr>Measurement </vt:lpstr>
      <vt:lpstr>con’t... Measurement </vt:lpstr>
      <vt:lpstr>Determination of Fair Value</vt:lpstr>
      <vt:lpstr>con’t... Determination of Fair Value</vt:lpstr>
      <vt:lpstr>Accounting Entries – Biological Assets</vt:lpstr>
      <vt:lpstr>con’t... Accounting Entries – Biological Assets</vt:lpstr>
      <vt:lpstr>con’t... Accounting Entries – Biological Assets</vt:lpstr>
      <vt:lpstr>LEASES</vt:lpstr>
      <vt:lpstr>Classification of Leases</vt:lpstr>
      <vt:lpstr>con’t... Classification of Leases</vt:lpstr>
      <vt:lpstr>FINANCE LEASE</vt:lpstr>
      <vt:lpstr>Sample Problem</vt:lpstr>
      <vt:lpstr>Accounting for Finance Leases</vt:lpstr>
      <vt:lpstr>Sample Schedule of Amortization</vt:lpstr>
      <vt:lpstr>con’t... Accounting for Finance Leases</vt:lpstr>
      <vt:lpstr>LIABILITY MANAGEMENT</vt:lpstr>
      <vt:lpstr>PHYSICAL AND FINANCIAL REPORTING</vt:lpstr>
      <vt:lpstr>con’t... PHYSICAL AND FINANCIAL REPORTING</vt:lpstr>
      <vt:lpstr>con’t... PHYSICAL AND FINANCIAL REPORTING</vt:lpstr>
      <vt:lpstr>con’t... PHYSICAL AND FINANCIAL REPORTING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895</cp:revision>
  <dcterms:created xsi:type="dcterms:W3CDTF">2014-04-15T01:40:39Z</dcterms:created>
  <dcterms:modified xsi:type="dcterms:W3CDTF">2016-10-10T12:14:57Z</dcterms:modified>
  <dc:title>Session 4: School-based financial management</dc:title>
  <dc:creator>Department of Education</dc:creator>
  <dc:subject>DepEd's Financial Management Operations Manual (DO 60, s. 2016) as a PDF, with its training slides and the GAM forms and instructions in Excel and Word.</dc:subject>
  <cp:keywords>DepEd FMOM (DO 60, s. 2016): PDF, Slides and GAM Forms, Session 4: School-based financial management,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