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53"/>
  </p:notesMasterIdLst>
  <p:handoutMasterIdLst>
    <p:handoutMasterId r:id="rId54"/>
  </p:handoutMasterIdLst>
  <p:sldIdLst>
    <p:sldId id="430" r:id="rId3"/>
    <p:sldId id="513" r:id="rId4"/>
    <p:sldId id="488" r:id="rId5"/>
    <p:sldId id="481" r:id="rId6"/>
    <p:sldId id="478" r:id="rId7"/>
    <p:sldId id="479" r:id="rId8"/>
    <p:sldId id="480" r:id="rId9"/>
    <p:sldId id="483" r:id="rId10"/>
    <p:sldId id="484" r:id="rId11"/>
    <p:sldId id="485" r:id="rId12"/>
    <p:sldId id="486" r:id="rId13"/>
    <p:sldId id="487" r:id="rId14"/>
    <p:sldId id="490" r:id="rId15"/>
    <p:sldId id="461" r:id="rId16"/>
    <p:sldId id="491" r:id="rId17"/>
    <p:sldId id="492" r:id="rId18"/>
    <p:sldId id="493" r:id="rId19"/>
    <p:sldId id="494" r:id="rId20"/>
    <p:sldId id="495" r:id="rId21"/>
    <p:sldId id="496" r:id="rId22"/>
    <p:sldId id="497" r:id="rId23"/>
    <p:sldId id="498" r:id="rId24"/>
    <p:sldId id="499" r:id="rId25"/>
    <p:sldId id="500" r:id="rId26"/>
    <p:sldId id="501" r:id="rId27"/>
    <p:sldId id="502" r:id="rId28"/>
    <p:sldId id="503" r:id="rId29"/>
    <p:sldId id="504" r:id="rId30"/>
    <p:sldId id="506" r:id="rId31"/>
    <p:sldId id="507" r:id="rId32"/>
    <p:sldId id="508" r:id="rId33"/>
    <p:sldId id="510" r:id="rId34"/>
    <p:sldId id="509" r:id="rId35"/>
    <p:sldId id="512" r:id="rId36"/>
    <p:sldId id="444" r:id="rId37"/>
    <p:sldId id="437" r:id="rId38"/>
    <p:sldId id="438" r:id="rId39"/>
    <p:sldId id="439" r:id="rId40"/>
    <p:sldId id="440" r:id="rId41"/>
    <p:sldId id="441" r:id="rId42"/>
    <p:sldId id="454" r:id="rId43"/>
    <p:sldId id="455" r:id="rId44"/>
    <p:sldId id="434" r:id="rId45"/>
    <p:sldId id="511" r:id="rId46"/>
    <p:sldId id="435" r:id="rId47"/>
    <p:sldId id="436" r:id="rId48"/>
    <p:sldId id="450" r:id="rId49"/>
    <p:sldId id="393" r:id="rId50"/>
    <p:sldId id="380" r:id="rId51"/>
    <p:sldId id="456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6" autoAdjust="0"/>
    <p:restoredTop sz="90310" autoAdjust="0"/>
  </p:normalViewPr>
  <p:slideViewPr>
    <p:cSldViewPr>
      <p:cViewPr>
        <p:scale>
          <a:sx n="66" d="100"/>
          <a:sy n="66" d="100"/>
        </p:scale>
        <p:origin x="-1728" y="-4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-2838" y="-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il-PH" dirty="0" smtClean="0"/>
              <a:t>ENHANCED FINANCIAL REPORTING SYSTEM</a:t>
            </a:r>
            <a:endParaRPr lang="fil-P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F41619-51E8-48B6-B7A3-9537CC344B36}" type="slidenum">
              <a:rPr lang="fil-PH" smtClean="0"/>
              <a:t>‹#›</a:t>
            </a:fld>
            <a:endParaRPr lang="fil-P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7B9F41-5A58-40C2-A7C7-7CCDDB606F54}" type="datetimeFigureOut">
              <a:rPr lang="en-US" smtClean="0"/>
              <a:pPr/>
              <a:t>10/7/2016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67C663-CFBC-42F3-9061-C50F807916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83668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hape 263"/>
          <p:cNvSpPr>
            <a:spLocks noGrp="1" noRot="1" noChangeAspect="1" noTextEdit="1"/>
          </p:cNvSpPr>
          <p:nvPr>
            <p:ph type="sldImg" idx="2"/>
          </p:nvPr>
        </p:nvSpPr>
        <p:spPr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  <a:gd name="T10" fmla="*/ 0 w 120000"/>
              <a:gd name="T11" fmla="*/ 0 h 120000"/>
              <a:gd name="T12" fmla="*/ 120000 w 120000"/>
              <a:gd name="T13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  <p:sp>
        <p:nvSpPr>
          <p:cNvPr id="101379" name="Shape 264"/>
          <p:cNvSpPr txBox="1"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hape 272"/>
          <p:cNvSpPr>
            <a:spLocks noGrp="1" noRot="1" noChangeAspect="1" noTextEdit="1"/>
          </p:cNvSpPr>
          <p:nvPr>
            <p:ph type="sldImg" idx="2"/>
          </p:nvPr>
        </p:nvSpPr>
        <p:spPr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  <a:gd name="T10" fmla="*/ 0 w 120000"/>
              <a:gd name="T11" fmla="*/ 0 h 120000"/>
              <a:gd name="T12" fmla="*/ 120000 w 120000"/>
              <a:gd name="T13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  <p:sp>
        <p:nvSpPr>
          <p:cNvPr id="102403" name="Shape 273"/>
          <p:cNvSpPr txBox="1"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hape 263"/>
          <p:cNvSpPr>
            <a:spLocks noGrp="1" noRot="1" noChangeAspect="1" noTextEdit="1"/>
          </p:cNvSpPr>
          <p:nvPr>
            <p:ph type="sldImg" idx="2"/>
          </p:nvPr>
        </p:nvSpPr>
        <p:spPr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  <a:gd name="T10" fmla="*/ 0 w 120000"/>
              <a:gd name="T11" fmla="*/ 0 h 120000"/>
              <a:gd name="T12" fmla="*/ 120000 w 120000"/>
              <a:gd name="T13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  <p:sp>
        <p:nvSpPr>
          <p:cNvPr id="103427" name="Shape 264"/>
          <p:cNvSpPr txBox="1"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hape 272"/>
          <p:cNvSpPr>
            <a:spLocks noGrp="1" noRot="1" noChangeAspect="1" noTextEdit="1"/>
          </p:cNvSpPr>
          <p:nvPr>
            <p:ph type="sldImg" idx="2"/>
          </p:nvPr>
        </p:nvSpPr>
        <p:spPr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  <a:gd name="T10" fmla="*/ 0 w 120000"/>
              <a:gd name="T11" fmla="*/ 0 h 120000"/>
              <a:gd name="T12" fmla="*/ 120000 w 120000"/>
              <a:gd name="T13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  <p:sp>
        <p:nvSpPr>
          <p:cNvPr id="104451" name="Shape 273"/>
          <p:cNvSpPr txBox="1"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hape 263"/>
          <p:cNvSpPr>
            <a:spLocks noGrp="1" noRot="1" noChangeAspect="1" noTextEdit="1"/>
          </p:cNvSpPr>
          <p:nvPr>
            <p:ph type="sldImg" idx="2"/>
          </p:nvPr>
        </p:nvSpPr>
        <p:spPr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  <a:gd name="T10" fmla="*/ 0 w 120000"/>
              <a:gd name="T11" fmla="*/ 0 h 120000"/>
              <a:gd name="T12" fmla="*/ 120000 w 120000"/>
              <a:gd name="T13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  <p:sp>
        <p:nvSpPr>
          <p:cNvPr id="105475" name="Shape 264"/>
          <p:cNvSpPr txBox="1"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hape 272"/>
          <p:cNvSpPr>
            <a:spLocks noGrp="1" noRot="1" noChangeAspect="1" noTextEdit="1"/>
          </p:cNvSpPr>
          <p:nvPr>
            <p:ph type="sldImg" idx="2"/>
          </p:nvPr>
        </p:nvSpPr>
        <p:spPr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  <a:gd name="T10" fmla="*/ 0 w 120000"/>
              <a:gd name="T11" fmla="*/ 0 h 120000"/>
              <a:gd name="T12" fmla="*/ 120000 w 120000"/>
              <a:gd name="T13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  <p:sp>
        <p:nvSpPr>
          <p:cNvPr id="106499" name="Shape 273"/>
          <p:cNvSpPr txBox="1"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hape 263"/>
          <p:cNvSpPr>
            <a:spLocks noGrp="1" noRot="1" noChangeAspect="1" noTextEdit="1"/>
          </p:cNvSpPr>
          <p:nvPr>
            <p:ph type="sldImg" idx="2"/>
          </p:nvPr>
        </p:nvSpPr>
        <p:spPr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  <a:gd name="T10" fmla="*/ 0 w 120000"/>
              <a:gd name="T11" fmla="*/ 0 h 120000"/>
              <a:gd name="T12" fmla="*/ 120000 w 120000"/>
              <a:gd name="T13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  <p:sp>
        <p:nvSpPr>
          <p:cNvPr id="107523" name="Shape 264"/>
          <p:cNvSpPr txBox="1"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hape 272"/>
          <p:cNvSpPr>
            <a:spLocks noGrp="1" noRot="1" noChangeAspect="1" noTextEdit="1"/>
          </p:cNvSpPr>
          <p:nvPr>
            <p:ph type="sldImg" idx="2"/>
          </p:nvPr>
        </p:nvSpPr>
        <p:spPr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  <a:gd name="T10" fmla="*/ 0 w 120000"/>
              <a:gd name="T11" fmla="*/ 0 h 120000"/>
              <a:gd name="T12" fmla="*/ 120000 w 120000"/>
              <a:gd name="T13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  <p:sp>
        <p:nvSpPr>
          <p:cNvPr id="108547" name="Shape 273"/>
          <p:cNvSpPr txBox="1"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hape 263"/>
          <p:cNvSpPr>
            <a:spLocks noGrp="1" noRot="1" noChangeAspect="1" noTextEdit="1"/>
          </p:cNvSpPr>
          <p:nvPr>
            <p:ph type="sldImg" idx="2"/>
          </p:nvPr>
        </p:nvSpPr>
        <p:spPr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  <a:gd name="T10" fmla="*/ 0 w 120000"/>
              <a:gd name="T11" fmla="*/ 0 h 120000"/>
              <a:gd name="T12" fmla="*/ 120000 w 120000"/>
              <a:gd name="T13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  <p:sp>
        <p:nvSpPr>
          <p:cNvPr id="109571" name="Shape 264"/>
          <p:cNvSpPr txBox="1"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hape 272"/>
          <p:cNvSpPr>
            <a:spLocks noGrp="1" noRot="1" noChangeAspect="1" noTextEdit="1"/>
          </p:cNvSpPr>
          <p:nvPr>
            <p:ph type="sldImg" idx="2"/>
          </p:nvPr>
        </p:nvSpPr>
        <p:spPr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  <a:gd name="T10" fmla="*/ 0 w 120000"/>
              <a:gd name="T11" fmla="*/ 0 h 120000"/>
              <a:gd name="T12" fmla="*/ 120000 w 120000"/>
              <a:gd name="T13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  <p:sp>
        <p:nvSpPr>
          <p:cNvPr id="110595" name="Shape 273"/>
          <p:cNvSpPr txBox="1"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hape 263"/>
          <p:cNvSpPr>
            <a:spLocks noGrp="1" noRot="1" noChangeAspect="1" noTextEdit="1"/>
          </p:cNvSpPr>
          <p:nvPr>
            <p:ph type="sldImg" idx="2"/>
          </p:nvPr>
        </p:nvSpPr>
        <p:spPr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  <a:gd name="T10" fmla="*/ 0 w 120000"/>
              <a:gd name="T11" fmla="*/ 0 h 120000"/>
              <a:gd name="T12" fmla="*/ 120000 w 120000"/>
              <a:gd name="T13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  <p:sp>
        <p:nvSpPr>
          <p:cNvPr id="111619" name="Shape 264"/>
          <p:cNvSpPr txBox="1"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hape 272"/>
          <p:cNvSpPr>
            <a:spLocks noGrp="1" noRot="1" noChangeAspect="1" noTextEdit="1"/>
          </p:cNvSpPr>
          <p:nvPr>
            <p:ph type="sldImg" idx="2"/>
          </p:nvPr>
        </p:nvSpPr>
        <p:spPr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  <a:gd name="T10" fmla="*/ 0 w 120000"/>
              <a:gd name="T11" fmla="*/ 0 h 120000"/>
              <a:gd name="T12" fmla="*/ 120000 w 120000"/>
              <a:gd name="T13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  <p:sp>
        <p:nvSpPr>
          <p:cNvPr id="112643" name="Shape 273"/>
          <p:cNvSpPr txBox="1"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hape 263"/>
          <p:cNvSpPr>
            <a:spLocks noGrp="1" noRot="1" noChangeAspect="1" noTextEdit="1"/>
          </p:cNvSpPr>
          <p:nvPr>
            <p:ph type="sldImg" idx="2"/>
          </p:nvPr>
        </p:nvSpPr>
        <p:spPr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  <a:gd name="T10" fmla="*/ 0 w 120000"/>
              <a:gd name="T11" fmla="*/ 0 h 120000"/>
              <a:gd name="T12" fmla="*/ 120000 w 120000"/>
              <a:gd name="T13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  <p:sp>
        <p:nvSpPr>
          <p:cNvPr id="113667" name="Shape 264"/>
          <p:cNvSpPr txBox="1"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hape 272"/>
          <p:cNvSpPr>
            <a:spLocks noGrp="1" noRot="1" noChangeAspect="1" noTextEdit="1"/>
          </p:cNvSpPr>
          <p:nvPr>
            <p:ph type="sldImg" idx="2"/>
          </p:nvPr>
        </p:nvSpPr>
        <p:spPr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  <a:gd name="T10" fmla="*/ 0 w 120000"/>
              <a:gd name="T11" fmla="*/ 0 h 120000"/>
              <a:gd name="T12" fmla="*/ 120000 w 120000"/>
              <a:gd name="T13" fmla="*/ 12000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  <p:sp>
        <p:nvSpPr>
          <p:cNvPr id="114691" name="Shape 273"/>
          <p:cNvSpPr txBox="1"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/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D6CF03-6EA6-4914-9DE8-AE4B0B022D65}" type="slidenum">
              <a:rPr lang="en-US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en-US" smtClean="0">
              <a:cs typeface="Arial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6175" y="688975"/>
            <a:ext cx="4570413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4178" name="Slide Number Placeholder 3"/>
          <p:cNvSpPr txBox="1">
            <a:spLocks noGrp="1"/>
          </p:cNvSpPr>
          <p:nvPr/>
        </p:nvSpPr>
        <p:spPr bwMode="auto">
          <a:xfrm>
            <a:off x="3884613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540" tIns="45270" rIns="90540" bIns="45270" anchor="b"/>
          <a:lstStyle/>
          <a:p>
            <a:pPr algn="r" defTabSz="901700"/>
            <a:fld id="{B35E5E3A-BCE0-483A-B5D9-4ABC917BAE52}" type="slidenum">
              <a:rPr lang="en-GB" altLang="en-US" sz="1200">
                <a:solidFill>
                  <a:srgbClr val="000000"/>
                </a:solidFill>
                <a:ea typeface="MS PGothic" pitchFamily="34" charset="-128"/>
              </a:rPr>
              <a:pPr algn="r" defTabSz="901700"/>
              <a:t>50</a:t>
            </a:fld>
            <a:endParaRPr lang="en-GB" altLang="en-US" sz="1200">
              <a:solidFill>
                <a:srgbClr val="000000"/>
              </a:solidFill>
              <a:ea typeface="MS PGothic" pitchFamily="34" charset="-128"/>
            </a:endParaRPr>
          </a:p>
        </p:txBody>
      </p:sp>
      <p:sp>
        <p:nvSpPr>
          <p:cNvPr id="434179" name="Notes Placeholder 4"/>
          <p:cNvSpPr>
            <a:spLocks noGrp="1"/>
          </p:cNvSpPr>
          <p:nvPr>
            <p:ph type="body" sz="quarter" idx="10"/>
          </p:nvPr>
        </p:nvSpPr>
        <p:spPr bwMode="auto">
          <a:xfrm>
            <a:off x="687388" y="4343400"/>
            <a:ext cx="5483225" cy="4113213"/>
          </a:xfrm>
          <a:noFill/>
        </p:spPr>
        <p:txBody>
          <a:bodyPr wrap="square" lIns="90540" tIns="45270" rIns="90540" bIns="45270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34180" name="Footer Placeholder 6"/>
          <p:cNvSpPr txBox="1">
            <a:spLocks noGrp="1"/>
          </p:cNvSpPr>
          <p:nvPr/>
        </p:nvSpPr>
        <p:spPr bwMode="auto">
          <a:xfrm>
            <a:off x="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540" tIns="45270" rIns="90540" bIns="45270" anchor="b"/>
          <a:lstStyle/>
          <a:p>
            <a:pPr defTabSz="901700"/>
            <a:endParaRPr lang="en-US" altLang="en-US" sz="1200">
              <a:ea typeface="MS PGothic" pitchFamily="34" charset="-128"/>
            </a:endParaRPr>
          </a:p>
        </p:txBody>
      </p:sp>
      <p:sp>
        <p:nvSpPr>
          <p:cNvPr id="434181" name="Slide Number Placeholder 7"/>
          <p:cNvSpPr txBox="1">
            <a:spLocks noGrp="1"/>
          </p:cNvSpPr>
          <p:nvPr/>
        </p:nvSpPr>
        <p:spPr bwMode="auto">
          <a:xfrm>
            <a:off x="3884613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540" tIns="45270" rIns="90540" bIns="45270" anchor="b"/>
          <a:lstStyle/>
          <a:p>
            <a:pPr algn="r" defTabSz="901700"/>
            <a:fld id="{91F33F48-F490-4DCE-BCE9-5A1E0FE48957}" type="slidenum">
              <a:rPr lang="en-GB" altLang="en-US" sz="1200">
                <a:ea typeface="MS PGothic" pitchFamily="34" charset="-128"/>
              </a:rPr>
              <a:pPr algn="r" defTabSz="901700"/>
              <a:t>50</a:t>
            </a:fld>
            <a:endParaRPr lang="en-GB" altLang="en-US" sz="1200">
              <a:ea typeface="MS PGothic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jpeg"/><Relationship Id="rId4" Type="http://schemas.openxmlformats.org/officeDocument/2006/relationships/image" Target="../media/image22.jpe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03C05-C0D6-4CA3-B09F-7691BBD3EA24}" type="datetimeFigureOut">
              <a:rPr lang="en-US" smtClean="0"/>
              <a:pPr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4C53C-B0C0-4E63-BDA7-7BF3640C6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03C05-C0D6-4CA3-B09F-7691BBD3EA24}" type="datetimeFigureOut">
              <a:rPr lang="en-US" smtClean="0"/>
              <a:pPr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4C53C-B0C0-4E63-BDA7-7BF3640C69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03C05-C0D6-4CA3-B09F-7691BBD3EA24}" type="datetimeFigureOut">
              <a:rPr lang="en-US" smtClean="0"/>
              <a:pPr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4C53C-B0C0-4E63-BDA7-7BF3640C6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03C05-C0D6-4CA3-B09F-7691BBD3EA24}" type="datetimeFigureOut">
              <a:rPr lang="en-US" smtClean="0"/>
              <a:pPr/>
              <a:t>10/7/2016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4C53C-B0C0-4E63-BDA7-7BF3640C69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03C05-C0D6-4CA3-B09F-7691BBD3EA24}" type="datetimeFigureOut">
              <a:rPr lang="en-US" smtClean="0"/>
              <a:pPr/>
              <a:t>10/7/2016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4C53C-B0C0-4E63-BDA7-7BF3640C6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03C05-C0D6-4CA3-B09F-7691BBD3EA24}" type="datetimeFigureOut">
              <a:rPr lang="en-US" smtClean="0"/>
              <a:pPr/>
              <a:t>10/7/2016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4C53C-B0C0-4E63-BDA7-7BF3640C6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03C05-C0D6-4CA3-B09F-7691BBD3EA24}" type="datetimeFigureOut">
              <a:rPr lang="en-US" smtClean="0"/>
              <a:pPr/>
              <a:t>10/7/2016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4C53C-B0C0-4E63-BDA7-7BF3640C6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03C05-C0D6-4CA3-B09F-7691BBD3EA24}" type="datetimeFigureOut">
              <a:rPr lang="en-US" smtClean="0"/>
              <a:pPr/>
              <a:t>10/7/2016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4C53C-B0C0-4E63-BDA7-7BF3640C69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03C05-C0D6-4CA3-B09F-7691BBD3EA24}" type="datetimeFigureOut">
              <a:rPr lang="en-US" smtClean="0"/>
              <a:pPr/>
              <a:t>10/7/2016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4C53C-B0C0-4E63-BDA7-7BF3640C69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03C05-C0D6-4CA3-B09F-7691BBD3EA24}" type="datetimeFigureOut">
              <a:rPr lang="en-US" smtClean="0"/>
              <a:pPr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4C53C-B0C0-4E63-BDA7-7BF3640C69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03C05-C0D6-4CA3-B09F-7691BBD3EA24}" type="datetimeFigureOut">
              <a:rPr lang="en-US" smtClean="0"/>
              <a:pPr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4C53C-B0C0-4E63-BDA7-7BF3640C697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hape 109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138" y="1384300"/>
            <a:ext cx="2071687" cy="276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hape 110"/>
          <p:cNvSpPr>
            <a:spLocks noChangeArrowheads="1"/>
          </p:cNvSpPr>
          <p:nvPr/>
        </p:nvSpPr>
        <p:spPr bwMode="auto">
          <a:xfrm>
            <a:off x="7070725" y="2763838"/>
            <a:ext cx="1036638" cy="1382712"/>
          </a:xfrm>
          <a:prstGeom prst="rect">
            <a:avLst/>
          </a:prstGeom>
          <a:solidFill>
            <a:srgbClr val="CEDBE0">
              <a:alpha val="32549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7" name="Shape 111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600" y="0"/>
            <a:ext cx="10382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hape 115"/>
          <p:cNvSpPr>
            <a:spLocks noChangeArrowheads="1"/>
          </p:cNvSpPr>
          <p:nvPr/>
        </p:nvSpPr>
        <p:spPr bwMode="auto">
          <a:xfrm>
            <a:off x="8102600" y="4146550"/>
            <a:ext cx="1038225" cy="1384300"/>
          </a:xfrm>
          <a:prstGeom prst="rect">
            <a:avLst/>
          </a:prstGeom>
          <a:solidFill>
            <a:srgbClr val="CEDBE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" name="Shape 116"/>
          <p:cNvSpPr>
            <a:spLocks noChangeArrowheads="1"/>
          </p:cNvSpPr>
          <p:nvPr/>
        </p:nvSpPr>
        <p:spPr bwMode="auto">
          <a:xfrm>
            <a:off x="7070725" y="0"/>
            <a:ext cx="1036638" cy="1384300"/>
          </a:xfrm>
          <a:prstGeom prst="rect">
            <a:avLst/>
          </a:prstGeom>
          <a:solidFill>
            <a:srgbClr val="7198A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" name="Shape 117"/>
          <p:cNvSpPr>
            <a:spLocks noChangeArrowheads="1"/>
          </p:cNvSpPr>
          <p:nvPr/>
        </p:nvSpPr>
        <p:spPr bwMode="auto">
          <a:xfrm>
            <a:off x="0" y="5473700"/>
            <a:ext cx="1038225" cy="1384300"/>
          </a:xfrm>
          <a:prstGeom prst="rect">
            <a:avLst/>
          </a:prstGeom>
          <a:solidFill>
            <a:srgbClr val="37A9DD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" name="Shape 118"/>
          <p:cNvSpPr>
            <a:spLocks noChangeArrowheads="1"/>
          </p:cNvSpPr>
          <p:nvPr/>
        </p:nvSpPr>
        <p:spPr bwMode="auto">
          <a:xfrm>
            <a:off x="1038225" y="6165850"/>
            <a:ext cx="517525" cy="692150"/>
          </a:xfrm>
          <a:prstGeom prst="rect">
            <a:avLst/>
          </a:prstGeom>
          <a:solidFill>
            <a:srgbClr val="CEDBE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" name="Shape 119"/>
          <p:cNvSpPr>
            <a:spLocks noChangeArrowheads="1"/>
          </p:cNvSpPr>
          <p:nvPr/>
        </p:nvSpPr>
        <p:spPr bwMode="auto">
          <a:xfrm>
            <a:off x="0" y="5473700"/>
            <a:ext cx="519113" cy="692150"/>
          </a:xfrm>
          <a:prstGeom prst="rect">
            <a:avLst/>
          </a:prstGeom>
          <a:solidFill>
            <a:srgbClr val="7198A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" name="Shape 120"/>
          <p:cNvSpPr>
            <a:spLocks noChangeArrowheads="1"/>
          </p:cNvSpPr>
          <p:nvPr/>
        </p:nvSpPr>
        <p:spPr bwMode="auto">
          <a:xfrm>
            <a:off x="8621713" y="5527675"/>
            <a:ext cx="519112" cy="692150"/>
          </a:xfrm>
          <a:prstGeom prst="rect">
            <a:avLst/>
          </a:prstGeom>
          <a:solidFill>
            <a:srgbClr val="37A9DD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4" name="Shape 121"/>
          <p:cNvSpPr>
            <a:spLocks noChangeArrowheads="1"/>
          </p:cNvSpPr>
          <p:nvPr/>
        </p:nvSpPr>
        <p:spPr bwMode="auto">
          <a:xfrm>
            <a:off x="8621713" y="4837113"/>
            <a:ext cx="519112" cy="690562"/>
          </a:xfrm>
          <a:prstGeom prst="rect">
            <a:avLst/>
          </a:prstGeom>
          <a:solidFill>
            <a:srgbClr val="7198A9">
              <a:alpha val="4117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15" name="Shape 122"/>
          <p:cNvGrpSpPr>
            <a:grpSpLocks/>
          </p:cNvGrpSpPr>
          <p:nvPr/>
        </p:nvGrpSpPr>
        <p:grpSpPr bwMode="auto">
          <a:xfrm>
            <a:off x="7424738" y="3124200"/>
            <a:ext cx="328612" cy="696913"/>
            <a:chOff x="6718575" y="2318625"/>
            <a:chExt cx="256950" cy="407375"/>
          </a:xfrm>
        </p:grpSpPr>
        <p:sp>
          <p:nvSpPr>
            <p:cNvPr id="16" name="Shape 123"/>
            <p:cNvSpPr>
              <a:spLocks/>
            </p:cNvSpPr>
            <p:nvPr/>
          </p:nvSpPr>
          <p:spPr bwMode="auto">
            <a:xfrm>
              <a:off x="6795900" y="2673600"/>
              <a:ext cx="102300" cy="22550"/>
            </a:xfrm>
            <a:custGeom>
              <a:avLst/>
              <a:gdLst>
                <a:gd name="T0" fmla="*/ 4092 w 4092"/>
                <a:gd name="T1" fmla="*/ 902 h 902"/>
                <a:gd name="T2" fmla="*/ 4092 w 4092"/>
                <a:gd name="T3" fmla="*/ 1 h 902"/>
                <a:gd name="T4" fmla="*/ 0 w 4092"/>
                <a:gd name="T5" fmla="*/ 1 h 902"/>
                <a:gd name="T6" fmla="*/ 0 w 4092"/>
                <a:gd name="T7" fmla="*/ 902 h 902"/>
                <a:gd name="T8" fmla="*/ 4092 w 4092"/>
                <a:gd name="T9" fmla="*/ 902 h 902"/>
                <a:gd name="T10" fmla="*/ 0 w 4092"/>
                <a:gd name="T11" fmla="*/ 0 h 902"/>
                <a:gd name="T12" fmla="*/ 4092 w 4092"/>
                <a:gd name="T13" fmla="*/ 902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" name="Shape 124"/>
            <p:cNvSpPr>
              <a:spLocks/>
            </p:cNvSpPr>
            <p:nvPr/>
          </p:nvSpPr>
          <p:spPr bwMode="auto">
            <a:xfrm>
              <a:off x="6795900" y="2650475"/>
              <a:ext cx="102300" cy="22550"/>
            </a:xfrm>
            <a:custGeom>
              <a:avLst/>
              <a:gdLst>
                <a:gd name="T0" fmla="*/ 4092 w 4092"/>
                <a:gd name="T1" fmla="*/ 901 h 902"/>
                <a:gd name="T2" fmla="*/ 4092 w 4092"/>
                <a:gd name="T3" fmla="*/ 0 h 902"/>
                <a:gd name="T4" fmla="*/ 0 w 4092"/>
                <a:gd name="T5" fmla="*/ 0 h 902"/>
                <a:gd name="T6" fmla="*/ 0 w 4092"/>
                <a:gd name="T7" fmla="*/ 901 h 902"/>
                <a:gd name="T8" fmla="*/ 4092 w 4092"/>
                <a:gd name="T9" fmla="*/ 901 h 902"/>
                <a:gd name="T10" fmla="*/ 0 w 4092"/>
                <a:gd name="T11" fmla="*/ 0 h 902"/>
                <a:gd name="T12" fmla="*/ 4092 w 4092"/>
                <a:gd name="T13" fmla="*/ 902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" name="Shape 125"/>
            <p:cNvSpPr>
              <a:spLocks/>
            </p:cNvSpPr>
            <p:nvPr/>
          </p:nvSpPr>
          <p:spPr bwMode="auto">
            <a:xfrm>
              <a:off x="6795900" y="2696125"/>
              <a:ext cx="102300" cy="29875"/>
            </a:xfrm>
            <a:custGeom>
              <a:avLst/>
              <a:gdLst>
                <a:gd name="T0" fmla="*/ 0 w 4092"/>
                <a:gd name="T1" fmla="*/ 1 h 1195"/>
                <a:gd name="T2" fmla="*/ 0 w 4092"/>
                <a:gd name="T3" fmla="*/ 171 h 1195"/>
                <a:gd name="T4" fmla="*/ 0 w 4092"/>
                <a:gd name="T5" fmla="*/ 171 h 1195"/>
                <a:gd name="T6" fmla="*/ 24 w 4092"/>
                <a:gd name="T7" fmla="*/ 318 h 1195"/>
                <a:gd name="T8" fmla="*/ 98 w 4092"/>
                <a:gd name="T9" fmla="*/ 464 h 1195"/>
                <a:gd name="T10" fmla="*/ 195 w 4092"/>
                <a:gd name="T11" fmla="*/ 585 h 1195"/>
                <a:gd name="T12" fmla="*/ 341 w 4092"/>
                <a:gd name="T13" fmla="*/ 659 h 1195"/>
                <a:gd name="T14" fmla="*/ 1875 w 4092"/>
                <a:gd name="T15" fmla="*/ 1170 h 1195"/>
                <a:gd name="T16" fmla="*/ 1875 w 4092"/>
                <a:gd name="T17" fmla="*/ 1170 h 1195"/>
                <a:gd name="T18" fmla="*/ 2046 w 4092"/>
                <a:gd name="T19" fmla="*/ 1194 h 1195"/>
                <a:gd name="T20" fmla="*/ 2046 w 4092"/>
                <a:gd name="T21" fmla="*/ 1194 h 1195"/>
                <a:gd name="T22" fmla="*/ 2216 w 4092"/>
                <a:gd name="T23" fmla="*/ 1170 h 1195"/>
                <a:gd name="T24" fmla="*/ 3751 w 4092"/>
                <a:gd name="T25" fmla="*/ 659 h 1195"/>
                <a:gd name="T26" fmla="*/ 3751 w 4092"/>
                <a:gd name="T27" fmla="*/ 659 h 1195"/>
                <a:gd name="T28" fmla="*/ 3897 w 4092"/>
                <a:gd name="T29" fmla="*/ 585 h 1195"/>
                <a:gd name="T30" fmla="*/ 3994 w 4092"/>
                <a:gd name="T31" fmla="*/ 464 h 1195"/>
                <a:gd name="T32" fmla="*/ 4067 w 4092"/>
                <a:gd name="T33" fmla="*/ 318 h 1195"/>
                <a:gd name="T34" fmla="*/ 4092 w 4092"/>
                <a:gd name="T35" fmla="*/ 171 h 1195"/>
                <a:gd name="T36" fmla="*/ 4092 w 4092"/>
                <a:gd name="T37" fmla="*/ 1 h 1195"/>
                <a:gd name="T38" fmla="*/ 0 w 4092"/>
                <a:gd name="T39" fmla="*/ 1 h 1195"/>
                <a:gd name="T40" fmla="*/ 0 w 4092"/>
                <a:gd name="T41" fmla="*/ 0 h 1195"/>
                <a:gd name="T42" fmla="*/ 4092 w 4092"/>
                <a:gd name="T43" fmla="*/ 1195 h 1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T40" t="T41" r="T42" b="T43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9" name="Shape 126"/>
            <p:cNvSpPr>
              <a:spLocks/>
            </p:cNvSpPr>
            <p:nvPr/>
          </p:nvSpPr>
          <p:spPr bwMode="auto">
            <a:xfrm>
              <a:off x="6784925" y="2459275"/>
              <a:ext cx="35350" cy="166875"/>
            </a:xfrm>
            <a:custGeom>
              <a:avLst/>
              <a:gdLst>
                <a:gd name="T0" fmla="*/ 1413 w 1414"/>
                <a:gd name="T1" fmla="*/ 6674 h 6675"/>
                <a:gd name="T2" fmla="*/ 1413 w 1414"/>
                <a:gd name="T3" fmla="*/ 6674 h 6675"/>
                <a:gd name="T4" fmla="*/ 585 w 1414"/>
                <a:gd name="T5" fmla="*/ 2850 h 6675"/>
                <a:gd name="T6" fmla="*/ 1 w 1414"/>
                <a:gd name="T7" fmla="*/ 1 h 6675"/>
                <a:gd name="T8" fmla="*/ 0 w 1414"/>
                <a:gd name="T9" fmla="*/ 0 h 6675"/>
                <a:gd name="T10" fmla="*/ 1414 w 1414"/>
                <a:gd name="T11" fmla="*/ 6675 h 6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0" name="Shape 127"/>
            <p:cNvSpPr>
              <a:spLocks/>
            </p:cNvSpPr>
            <p:nvPr/>
          </p:nvSpPr>
          <p:spPr bwMode="auto">
            <a:xfrm>
              <a:off x="6718575" y="2318625"/>
              <a:ext cx="256950" cy="307525"/>
            </a:xfrm>
            <a:custGeom>
              <a:avLst/>
              <a:gdLst>
                <a:gd name="T0" fmla="*/ 7185 w 10278"/>
                <a:gd name="T1" fmla="*/ 12300 h 12301"/>
                <a:gd name="T2" fmla="*/ 7477 w 10278"/>
                <a:gd name="T3" fmla="*/ 11253 h 12301"/>
                <a:gd name="T4" fmla="*/ 7891 w 10278"/>
                <a:gd name="T5" fmla="*/ 10327 h 12301"/>
                <a:gd name="T6" fmla="*/ 8378 w 10278"/>
                <a:gd name="T7" fmla="*/ 9499 h 12301"/>
                <a:gd name="T8" fmla="*/ 9182 w 10278"/>
                <a:gd name="T9" fmla="*/ 8330 h 12301"/>
                <a:gd name="T10" fmla="*/ 9645 w 10278"/>
                <a:gd name="T11" fmla="*/ 7551 h 12301"/>
                <a:gd name="T12" fmla="*/ 10034 w 10278"/>
                <a:gd name="T13" fmla="*/ 6674 h 12301"/>
                <a:gd name="T14" fmla="*/ 10229 w 10278"/>
                <a:gd name="T15" fmla="*/ 5676 h 12301"/>
                <a:gd name="T16" fmla="*/ 10278 w 10278"/>
                <a:gd name="T17" fmla="*/ 5140 h 12301"/>
                <a:gd name="T18" fmla="*/ 10229 w 10278"/>
                <a:gd name="T19" fmla="*/ 4604 h 12301"/>
                <a:gd name="T20" fmla="*/ 10034 w 10278"/>
                <a:gd name="T21" fmla="*/ 3605 h 12301"/>
                <a:gd name="T22" fmla="*/ 9645 w 10278"/>
                <a:gd name="T23" fmla="*/ 2680 h 12301"/>
                <a:gd name="T24" fmla="*/ 9084 w 10278"/>
                <a:gd name="T25" fmla="*/ 1876 h 12301"/>
                <a:gd name="T26" fmla="*/ 8402 w 10278"/>
                <a:gd name="T27" fmla="*/ 1170 h 12301"/>
                <a:gd name="T28" fmla="*/ 7574 w 10278"/>
                <a:gd name="T29" fmla="*/ 634 h 12301"/>
                <a:gd name="T30" fmla="*/ 6673 w 10278"/>
                <a:gd name="T31" fmla="*/ 244 h 12301"/>
                <a:gd name="T32" fmla="*/ 5675 w 10278"/>
                <a:gd name="T33" fmla="*/ 25 h 12301"/>
                <a:gd name="T34" fmla="*/ 5139 w 10278"/>
                <a:gd name="T35" fmla="*/ 1 h 12301"/>
                <a:gd name="T36" fmla="*/ 4116 w 10278"/>
                <a:gd name="T37" fmla="*/ 98 h 12301"/>
                <a:gd name="T38" fmla="*/ 3142 w 10278"/>
                <a:gd name="T39" fmla="*/ 415 h 12301"/>
                <a:gd name="T40" fmla="*/ 2265 w 10278"/>
                <a:gd name="T41" fmla="*/ 878 h 12301"/>
                <a:gd name="T42" fmla="*/ 1510 w 10278"/>
                <a:gd name="T43" fmla="*/ 1511 h 12301"/>
                <a:gd name="T44" fmla="*/ 877 w 10278"/>
                <a:gd name="T45" fmla="*/ 2266 h 12301"/>
                <a:gd name="T46" fmla="*/ 414 w 10278"/>
                <a:gd name="T47" fmla="*/ 3143 h 12301"/>
                <a:gd name="T48" fmla="*/ 122 w 10278"/>
                <a:gd name="T49" fmla="*/ 4093 h 12301"/>
                <a:gd name="T50" fmla="*/ 0 w 10278"/>
                <a:gd name="T51" fmla="*/ 5140 h 12301"/>
                <a:gd name="T52" fmla="*/ 24 w 10278"/>
                <a:gd name="T53" fmla="*/ 5408 h 12301"/>
                <a:gd name="T54" fmla="*/ 122 w 10278"/>
                <a:gd name="T55" fmla="*/ 6187 h 12301"/>
                <a:gd name="T56" fmla="*/ 414 w 10278"/>
                <a:gd name="T57" fmla="*/ 7113 h 12301"/>
                <a:gd name="T58" fmla="*/ 852 w 10278"/>
                <a:gd name="T59" fmla="*/ 7941 h 12301"/>
                <a:gd name="T60" fmla="*/ 1364 w 10278"/>
                <a:gd name="T61" fmla="*/ 8720 h 12301"/>
                <a:gd name="T62" fmla="*/ 2143 w 10278"/>
                <a:gd name="T63" fmla="*/ 9913 h 12301"/>
                <a:gd name="T64" fmla="*/ 2606 w 10278"/>
                <a:gd name="T65" fmla="*/ 10766 h 12301"/>
                <a:gd name="T66" fmla="*/ 2971 w 10278"/>
                <a:gd name="T67" fmla="*/ 11764 h 12301"/>
                <a:gd name="T68" fmla="*/ 0 w 10278"/>
                <a:gd name="T69" fmla="*/ 0 h 12301"/>
                <a:gd name="T70" fmla="*/ 10278 w 10278"/>
                <a:gd name="T71" fmla="*/ 12301 h 12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T68" t="T69" r="T70" b="T71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1" name="Shape 128"/>
            <p:cNvSpPr>
              <a:spLocks/>
            </p:cNvSpPr>
            <p:nvPr/>
          </p:nvSpPr>
          <p:spPr bwMode="auto">
            <a:xfrm>
              <a:off x="6873825" y="2459275"/>
              <a:ext cx="35350" cy="166875"/>
            </a:xfrm>
            <a:custGeom>
              <a:avLst/>
              <a:gdLst>
                <a:gd name="T0" fmla="*/ 1413 w 1414"/>
                <a:gd name="T1" fmla="*/ 1 h 6675"/>
                <a:gd name="T2" fmla="*/ 1413 w 1414"/>
                <a:gd name="T3" fmla="*/ 1 h 6675"/>
                <a:gd name="T4" fmla="*/ 829 w 1414"/>
                <a:gd name="T5" fmla="*/ 2850 h 6675"/>
                <a:gd name="T6" fmla="*/ 1 w 1414"/>
                <a:gd name="T7" fmla="*/ 6674 h 6675"/>
                <a:gd name="T8" fmla="*/ 0 w 1414"/>
                <a:gd name="T9" fmla="*/ 0 h 6675"/>
                <a:gd name="T10" fmla="*/ 1414 w 1414"/>
                <a:gd name="T11" fmla="*/ 6675 h 6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2" name="Shape 129"/>
            <p:cNvSpPr>
              <a:spLocks/>
            </p:cNvSpPr>
            <p:nvPr/>
          </p:nvSpPr>
          <p:spPr bwMode="auto">
            <a:xfrm>
              <a:off x="6801975" y="2453200"/>
              <a:ext cx="90150" cy="19500"/>
            </a:xfrm>
            <a:custGeom>
              <a:avLst/>
              <a:gdLst>
                <a:gd name="T0" fmla="*/ 1 w 3606"/>
                <a:gd name="T1" fmla="*/ 73 h 780"/>
                <a:gd name="T2" fmla="*/ 829 w 3606"/>
                <a:gd name="T3" fmla="*/ 780 h 780"/>
                <a:gd name="T4" fmla="*/ 1657 w 3606"/>
                <a:gd name="T5" fmla="*/ 73 h 780"/>
                <a:gd name="T6" fmla="*/ 1657 w 3606"/>
                <a:gd name="T7" fmla="*/ 73 h 780"/>
                <a:gd name="T8" fmla="*/ 1730 w 3606"/>
                <a:gd name="T9" fmla="*/ 25 h 780"/>
                <a:gd name="T10" fmla="*/ 1803 w 3606"/>
                <a:gd name="T11" fmla="*/ 0 h 780"/>
                <a:gd name="T12" fmla="*/ 1876 w 3606"/>
                <a:gd name="T13" fmla="*/ 25 h 780"/>
                <a:gd name="T14" fmla="*/ 1949 w 3606"/>
                <a:gd name="T15" fmla="*/ 73 h 780"/>
                <a:gd name="T16" fmla="*/ 2777 w 3606"/>
                <a:gd name="T17" fmla="*/ 780 h 780"/>
                <a:gd name="T18" fmla="*/ 3605 w 3606"/>
                <a:gd name="T19" fmla="*/ 73 h 780"/>
                <a:gd name="T20" fmla="*/ 0 w 3606"/>
                <a:gd name="T21" fmla="*/ 0 h 780"/>
                <a:gd name="T22" fmla="*/ 3606 w 3606"/>
                <a:gd name="T2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23" name="Shape 130"/>
            <p:cNvSpPr>
              <a:spLocks/>
            </p:cNvSpPr>
            <p:nvPr/>
          </p:nvSpPr>
          <p:spPr bwMode="auto">
            <a:xfrm>
              <a:off x="6795900" y="2628550"/>
              <a:ext cx="102300" cy="25"/>
            </a:xfrm>
            <a:custGeom>
              <a:avLst/>
              <a:gdLst>
                <a:gd name="T0" fmla="*/ 0 w 4092"/>
                <a:gd name="T1" fmla="*/ 1 h 1"/>
                <a:gd name="T2" fmla="*/ 4092 w 4092"/>
                <a:gd name="T3" fmla="*/ 1 h 1"/>
                <a:gd name="T4" fmla="*/ 0 w 4092"/>
                <a:gd name="T5" fmla="*/ 0 h 1"/>
                <a:gd name="T6" fmla="*/ 4092 w 409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T4" t="T5" r="T6" b="T7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1842476" y="1596100"/>
            <a:ext cx="4406399" cy="829200"/>
          </a:xfrm>
          <a:prstGeom prst="rect">
            <a:avLst/>
          </a:prstGeom>
        </p:spPr>
        <p:txBody>
          <a:bodyPr lIns="91425" tIns="91425" rIns="91425" bIns="91425" anchor="b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1842475" y="2425301"/>
            <a:ext cx="2172900" cy="4142399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400"/>
            </a:lvl2pPr>
            <a:lvl3pPr lvl="2">
              <a:spcBef>
                <a:spcPts val="0"/>
              </a:spcBef>
              <a:buSzPct val="100000"/>
              <a:defRPr sz="1400"/>
            </a:lvl3pPr>
            <a:lvl4pPr lvl="3">
              <a:spcBef>
                <a:spcPts val="0"/>
              </a:spcBef>
              <a:buSzPct val="100000"/>
              <a:defRPr sz="1400"/>
            </a:lvl4pPr>
            <a:lvl5pPr lvl="4">
              <a:spcBef>
                <a:spcPts val="0"/>
              </a:spcBef>
              <a:buSzPct val="100000"/>
              <a:defRPr sz="1400"/>
            </a:lvl5pPr>
            <a:lvl6pPr lvl="5">
              <a:spcBef>
                <a:spcPts val="0"/>
              </a:spcBef>
              <a:buSzPct val="100000"/>
              <a:defRPr sz="1400"/>
            </a:lvl6pPr>
            <a:lvl7pPr lvl="6">
              <a:spcBef>
                <a:spcPts val="0"/>
              </a:spcBef>
              <a:buSzPct val="100000"/>
              <a:defRPr sz="1400"/>
            </a:lvl7pPr>
            <a:lvl8pPr lvl="7">
              <a:spcBef>
                <a:spcPts val="0"/>
              </a:spcBef>
              <a:buSzPct val="100000"/>
              <a:defRPr sz="1400"/>
            </a:lvl8pPr>
            <a:lvl9pPr lvl="8">
              <a:spcBef>
                <a:spcPts val="0"/>
              </a:spcBef>
              <a:buSzPct val="100000"/>
              <a:defRPr sz="1400"/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body" idx="2"/>
          </p:nvPr>
        </p:nvSpPr>
        <p:spPr>
          <a:xfrm>
            <a:off x="4063135" y="2425301"/>
            <a:ext cx="2185800" cy="4142399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400"/>
            </a:lvl2pPr>
            <a:lvl3pPr lvl="2">
              <a:spcBef>
                <a:spcPts val="0"/>
              </a:spcBef>
              <a:buSzPct val="100000"/>
              <a:defRPr sz="1400"/>
            </a:lvl3pPr>
            <a:lvl4pPr lvl="3">
              <a:spcBef>
                <a:spcPts val="0"/>
              </a:spcBef>
              <a:buSzPct val="100000"/>
              <a:defRPr sz="1400"/>
            </a:lvl4pPr>
            <a:lvl5pPr lvl="4">
              <a:spcBef>
                <a:spcPts val="0"/>
              </a:spcBef>
              <a:buSzPct val="100000"/>
              <a:defRPr sz="1400"/>
            </a:lvl5pPr>
            <a:lvl6pPr lvl="5">
              <a:spcBef>
                <a:spcPts val="0"/>
              </a:spcBef>
              <a:buSzPct val="100000"/>
              <a:defRPr sz="1400"/>
            </a:lvl6pPr>
            <a:lvl7pPr lvl="6">
              <a:spcBef>
                <a:spcPts val="0"/>
              </a:spcBef>
              <a:buSzPct val="100000"/>
              <a:defRPr sz="1400"/>
            </a:lvl7pPr>
            <a:lvl8pPr lvl="7">
              <a:spcBef>
                <a:spcPts val="0"/>
              </a:spcBef>
              <a:buSzPct val="100000"/>
              <a:defRPr sz="1400"/>
            </a:lvl8pPr>
            <a:lvl9pPr lvl="8">
              <a:spcBef>
                <a:spcPts val="0"/>
              </a:spcBef>
              <a:buSzPct val="100000"/>
              <a:defRPr sz="1400"/>
            </a:lvl9pPr>
          </a:lstStyle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5593662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3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ape 227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100" y="2482850"/>
            <a:ext cx="93345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Shape 228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513" y="0"/>
            <a:ext cx="1868487" cy="249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hape 229"/>
          <p:cNvSpPr>
            <a:spLocks noChangeArrowheads="1"/>
          </p:cNvSpPr>
          <p:nvPr/>
        </p:nvSpPr>
        <p:spPr bwMode="auto">
          <a:xfrm>
            <a:off x="6345238" y="0"/>
            <a:ext cx="931862" cy="1244600"/>
          </a:xfrm>
          <a:prstGeom prst="rect">
            <a:avLst/>
          </a:prstGeom>
          <a:solidFill>
            <a:srgbClr val="CEDBE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" name="Shape 230"/>
          <p:cNvSpPr>
            <a:spLocks noChangeArrowheads="1"/>
          </p:cNvSpPr>
          <p:nvPr/>
        </p:nvSpPr>
        <p:spPr bwMode="auto">
          <a:xfrm>
            <a:off x="8210550" y="2482850"/>
            <a:ext cx="933450" cy="1244600"/>
          </a:xfrm>
          <a:prstGeom prst="rect">
            <a:avLst/>
          </a:prstGeom>
          <a:solidFill>
            <a:srgbClr val="7198A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Shape 231"/>
          <p:cNvSpPr>
            <a:spLocks noChangeArrowheads="1"/>
          </p:cNvSpPr>
          <p:nvPr/>
        </p:nvSpPr>
        <p:spPr bwMode="auto">
          <a:xfrm>
            <a:off x="8210550" y="1239838"/>
            <a:ext cx="933450" cy="1244600"/>
          </a:xfrm>
          <a:prstGeom prst="rect">
            <a:avLst/>
          </a:prstGeom>
          <a:solidFill>
            <a:srgbClr val="7198A9">
              <a:alpha val="4117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" name="Shape 232"/>
          <p:cNvSpPr>
            <a:spLocks noChangeArrowheads="1"/>
          </p:cNvSpPr>
          <p:nvPr/>
        </p:nvSpPr>
        <p:spPr bwMode="auto">
          <a:xfrm>
            <a:off x="0" y="4991100"/>
            <a:ext cx="933450" cy="1244600"/>
          </a:xfrm>
          <a:prstGeom prst="rect">
            <a:avLst/>
          </a:prstGeom>
          <a:solidFill>
            <a:srgbClr val="B0D85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" name="Shape 233"/>
          <p:cNvSpPr>
            <a:spLocks noChangeArrowheads="1"/>
          </p:cNvSpPr>
          <p:nvPr/>
        </p:nvSpPr>
        <p:spPr bwMode="auto">
          <a:xfrm>
            <a:off x="0" y="6235700"/>
            <a:ext cx="466725" cy="622300"/>
          </a:xfrm>
          <a:prstGeom prst="rect">
            <a:avLst/>
          </a:prstGeom>
          <a:solidFill>
            <a:srgbClr val="CEDBE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" name="Shape 234"/>
          <p:cNvSpPr>
            <a:spLocks noChangeArrowheads="1"/>
          </p:cNvSpPr>
          <p:nvPr/>
        </p:nvSpPr>
        <p:spPr bwMode="auto">
          <a:xfrm>
            <a:off x="0" y="4991100"/>
            <a:ext cx="466725" cy="622300"/>
          </a:xfrm>
          <a:prstGeom prst="rect">
            <a:avLst/>
          </a:prstGeom>
          <a:solidFill>
            <a:srgbClr val="7198A9">
              <a:alpha val="4117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" name="Shape 235"/>
          <p:cNvSpPr>
            <a:spLocks noChangeArrowheads="1"/>
          </p:cNvSpPr>
          <p:nvPr/>
        </p:nvSpPr>
        <p:spPr bwMode="auto">
          <a:xfrm>
            <a:off x="8677275" y="3732213"/>
            <a:ext cx="466725" cy="622300"/>
          </a:xfrm>
          <a:prstGeom prst="rect">
            <a:avLst/>
          </a:prstGeom>
          <a:solidFill>
            <a:srgbClr val="B0D85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" name="Shape 236"/>
          <p:cNvSpPr>
            <a:spLocks noChangeArrowheads="1"/>
          </p:cNvSpPr>
          <p:nvPr/>
        </p:nvSpPr>
        <p:spPr bwMode="auto">
          <a:xfrm>
            <a:off x="7277100" y="0"/>
            <a:ext cx="466725" cy="622300"/>
          </a:xfrm>
          <a:prstGeom prst="rect">
            <a:avLst/>
          </a:prstGeom>
          <a:solidFill>
            <a:srgbClr val="7198A9">
              <a:alpha val="4117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12" name="Shape 237"/>
          <p:cNvGrpSpPr>
            <a:grpSpLocks/>
          </p:cNvGrpSpPr>
          <p:nvPr/>
        </p:nvGrpSpPr>
        <p:grpSpPr bwMode="auto">
          <a:xfrm>
            <a:off x="8431213" y="1535113"/>
            <a:ext cx="490537" cy="654050"/>
            <a:chOff x="5941025" y="3634400"/>
            <a:chExt cx="467650" cy="467650"/>
          </a:xfrm>
        </p:grpSpPr>
        <p:sp>
          <p:nvSpPr>
            <p:cNvPr id="13" name="Shape 238"/>
            <p:cNvSpPr>
              <a:spLocks/>
            </p:cNvSpPr>
            <p:nvPr/>
          </p:nvSpPr>
          <p:spPr bwMode="auto">
            <a:xfrm>
              <a:off x="5941025" y="3634400"/>
              <a:ext cx="467650" cy="467650"/>
            </a:xfrm>
            <a:custGeom>
              <a:avLst/>
              <a:gdLst>
                <a:gd name="T0" fmla="*/ 8866 w 18706"/>
                <a:gd name="T1" fmla="*/ 25 h 18706"/>
                <a:gd name="T2" fmla="*/ 7478 w 18706"/>
                <a:gd name="T3" fmla="*/ 196 h 18706"/>
                <a:gd name="T4" fmla="*/ 6138 w 18706"/>
                <a:gd name="T5" fmla="*/ 585 h 18706"/>
                <a:gd name="T6" fmla="*/ 4896 w 18706"/>
                <a:gd name="T7" fmla="*/ 1146 h 18706"/>
                <a:gd name="T8" fmla="*/ 3751 w 18706"/>
                <a:gd name="T9" fmla="*/ 1876 h 18706"/>
                <a:gd name="T10" fmla="*/ 2753 w 18706"/>
                <a:gd name="T11" fmla="*/ 2753 h 18706"/>
                <a:gd name="T12" fmla="*/ 1876 w 18706"/>
                <a:gd name="T13" fmla="*/ 3752 h 18706"/>
                <a:gd name="T14" fmla="*/ 1145 w 18706"/>
                <a:gd name="T15" fmla="*/ 4896 h 18706"/>
                <a:gd name="T16" fmla="*/ 585 w 18706"/>
                <a:gd name="T17" fmla="*/ 6138 h 18706"/>
                <a:gd name="T18" fmla="*/ 196 w 18706"/>
                <a:gd name="T19" fmla="*/ 7478 h 18706"/>
                <a:gd name="T20" fmla="*/ 25 w 18706"/>
                <a:gd name="T21" fmla="*/ 8866 h 18706"/>
                <a:gd name="T22" fmla="*/ 25 w 18706"/>
                <a:gd name="T23" fmla="*/ 9840 h 18706"/>
                <a:gd name="T24" fmla="*/ 196 w 18706"/>
                <a:gd name="T25" fmla="*/ 11229 h 18706"/>
                <a:gd name="T26" fmla="*/ 585 w 18706"/>
                <a:gd name="T27" fmla="*/ 12568 h 18706"/>
                <a:gd name="T28" fmla="*/ 1145 w 18706"/>
                <a:gd name="T29" fmla="*/ 13810 h 18706"/>
                <a:gd name="T30" fmla="*/ 1876 w 18706"/>
                <a:gd name="T31" fmla="*/ 14955 h 18706"/>
                <a:gd name="T32" fmla="*/ 2753 w 18706"/>
                <a:gd name="T33" fmla="*/ 15953 h 18706"/>
                <a:gd name="T34" fmla="*/ 3751 w 18706"/>
                <a:gd name="T35" fmla="*/ 16830 h 18706"/>
                <a:gd name="T36" fmla="*/ 4896 w 18706"/>
                <a:gd name="T37" fmla="*/ 17561 h 18706"/>
                <a:gd name="T38" fmla="*/ 6138 w 18706"/>
                <a:gd name="T39" fmla="*/ 18121 h 18706"/>
                <a:gd name="T40" fmla="*/ 7478 w 18706"/>
                <a:gd name="T41" fmla="*/ 18511 h 18706"/>
                <a:gd name="T42" fmla="*/ 8866 w 18706"/>
                <a:gd name="T43" fmla="*/ 18681 h 18706"/>
                <a:gd name="T44" fmla="*/ 9840 w 18706"/>
                <a:gd name="T45" fmla="*/ 18681 h 18706"/>
                <a:gd name="T46" fmla="*/ 11228 w 18706"/>
                <a:gd name="T47" fmla="*/ 18511 h 18706"/>
                <a:gd name="T48" fmla="*/ 12568 w 18706"/>
                <a:gd name="T49" fmla="*/ 18121 h 18706"/>
                <a:gd name="T50" fmla="*/ 13810 w 18706"/>
                <a:gd name="T51" fmla="*/ 17561 h 18706"/>
                <a:gd name="T52" fmla="*/ 14955 w 18706"/>
                <a:gd name="T53" fmla="*/ 16830 h 18706"/>
                <a:gd name="T54" fmla="*/ 15953 w 18706"/>
                <a:gd name="T55" fmla="*/ 15953 h 18706"/>
                <a:gd name="T56" fmla="*/ 16830 w 18706"/>
                <a:gd name="T57" fmla="*/ 14955 h 18706"/>
                <a:gd name="T58" fmla="*/ 17561 w 18706"/>
                <a:gd name="T59" fmla="*/ 13810 h 18706"/>
                <a:gd name="T60" fmla="*/ 18121 w 18706"/>
                <a:gd name="T61" fmla="*/ 12568 h 18706"/>
                <a:gd name="T62" fmla="*/ 18511 w 18706"/>
                <a:gd name="T63" fmla="*/ 11229 h 18706"/>
                <a:gd name="T64" fmla="*/ 18681 w 18706"/>
                <a:gd name="T65" fmla="*/ 9840 h 18706"/>
                <a:gd name="T66" fmla="*/ 18681 w 18706"/>
                <a:gd name="T67" fmla="*/ 8866 h 18706"/>
                <a:gd name="T68" fmla="*/ 18511 w 18706"/>
                <a:gd name="T69" fmla="*/ 7478 h 18706"/>
                <a:gd name="T70" fmla="*/ 18121 w 18706"/>
                <a:gd name="T71" fmla="*/ 6138 h 18706"/>
                <a:gd name="T72" fmla="*/ 17561 w 18706"/>
                <a:gd name="T73" fmla="*/ 4896 h 18706"/>
                <a:gd name="T74" fmla="*/ 16830 w 18706"/>
                <a:gd name="T75" fmla="*/ 3752 h 18706"/>
                <a:gd name="T76" fmla="*/ 15953 w 18706"/>
                <a:gd name="T77" fmla="*/ 2753 h 18706"/>
                <a:gd name="T78" fmla="*/ 14955 w 18706"/>
                <a:gd name="T79" fmla="*/ 1876 h 18706"/>
                <a:gd name="T80" fmla="*/ 13810 w 18706"/>
                <a:gd name="T81" fmla="*/ 1146 h 18706"/>
                <a:gd name="T82" fmla="*/ 12568 w 18706"/>
                <a:gd name="T83" fmla="*/ 585 h 18706"/>
                <a:gd name="T84" fmla="*/ 11228 w 18706"/>
                <a:gd name="T85" fmla="*/ 196 h 18706"/>
                <a:gd name="T86" fmla="*/ 9840 w 18706"/>
                <a:gd name="T87" fmla="*/ 25 h 18706"/>
                <a:gd name="T88" fmla="*/ 0 w 18706"/>
                <a:gd name="T89" fmla="*/ 0 h 18706"/>
                <a:gd name="T90" fmla="*/ 18706 w 18706"/>
                <a:gd name="T91" fmla="*/ 18706 h 18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T88" t="T89" r="T90" b="T91"/>
              <a:pathLst>
                <a:path w="18706" h="18706" fill="none" extrusionOk="0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4" name="Shape 239"/>
            <p:cNvSpPr>
              <a:spLocks/>
            </p:cNvSpPr>
            <p:nvPr/>
          </p:nvSpPr>
          <p:spPr bwMode="auto">
            <a:xfrm>
              <a:off x="6211975" y="3753150"/>
              <a:ext cx="19525" cy="18900"/>
            </a:xfrm>
            <a:custGeom>
              <a:avLst/>
              <a:gdLst>
                <a:gd name="T0" fmla="*/ 585 w 781"/>
                <a:gd name="T1" fmla="*/ 0 h 756"/>
                <a:gd name="T2" fmla="*/ 585 w 781"/>
                <a:gd name="T3" fmla="*/ 0 h 756"/>
                <a:gd name="T4" fmla="*/ 658 w 781"/>
                <a:gd name="T5" fmla="*/ 24 h 756"/>
                <a:gd name="T6" fmla="*/ 707 w 781"/>
                <a:gd name="T7" fmla="*/ 49 h 756"/>
                <a:gd name="T8" fmla="*/ 756 w 781"/>
                <a:gd name="T9" fmla="*/ 122 h 756"/>
                <a:gd name="T10" fmla="*/ 780 w 781"/>
                <a:gd name="T11" fmla="*/ 195 h 756"/>
                <a:gd name="T12" fmla="*/ 780 w 781"/>
                <a:gd name="T13" fmla="*/ 195 h 756"/>
                <a:gd name="T14" fmla="*/ 756 w 781"/>
                <a:gd name="T15" fmla="*/ 268 h 756"/>
                <a:gd name="T16" fmla="*/ 707 w 781"/>
                <a:gd name="T17" fmla="*/ 390 h 756"/>
                <a:gd name="T18" fmla="*/ 658 w 781"/>
                <a:gd name="T19" fmla="*/ 487 h 756"/>
                <a:gd name="T20" fmla="*/ 585 w 781"/>
                <a:gd name="T21" fmla="*/ 560 h 756"/>
                <a:gd name="T22" fmla="*/ 585 w 781"/>
                <a:gd name="T23" fmla="*/ 560 h 756"/>
                <a:gd name="T24" fmla="*/ 488 w 781"/>
                <a:gd name="T25" fmla="*/ 633 h 756"/>
                <a:gd name="T26" fmla="*/ 390 w 781"/>
                <a:gd name="T27" fmla="*/ 706 h 756"/>
                <a:gd name="T28" fmla="*/ 293 w 781"/>
                <a:gd name="T29" fmla="*/ 755 h 756"/>
                <a:gd name="T30" fmla="*/ 196 w 781"/>
                <a:gd name="T31" fmla="*/ 755 h 756"/>
                <a:gd name="T32" fmla="*/ 196 w 781"/>
                <a:gd name="T33" fmla="*/ 755 h 756"/>
                <a:gd name="T34" fmla="*/ 122 w 781"/>
                <a:gd name="T35" fmla="*/ 755 h 756"/>
                <a:gd name="T36" fmla="*/ 74 w 781"/>
                <a:gd name="T37" fmla="*/ 706 h 756"/>
                <a:gd name="T38" fmla="*/ 25 w 781"/>
                <a:gd name="T39" fmla="*/ 633 h 756"/>
                <a:gd name="T40" fmla="*/ 1 w 781"/>
                <a:gd name="T41" fmla="*/ 560 h 756"/>
                <a:gd name="T42" fmla="*/ 1 w 781"/>
                <a:gd name="T43" fmla="*/ 560 h 756"/>
                <a:gd name="T44" fmla="*/ 25 w 781"/>
                <a:gd name="T45" fmla="*/ 487 h 756"/>
                <a:gd name="T46" fmla="*/ 74 w 781"/>
                <a:gd name="T47" fmla="*/ 390 h 756"/>
                <a:gd name="T48" fmla="*/ 122 w 781"/>
                <a:gd name="T49" fmla="*/ 268 h 756"/>
                <a:gd name="T50" fmla="*/ 196 w 781"/>
                <a:gd name="T51" fmla="*/ 195 h 756"/>
                <a:gd name="T52" fmla="*/ 196 w 781"/>
                <a:gd name="T53" fmla="*/ 195 h 756"/>
                <a:gd name="T54" fmla="*/ 293 w 781"/>
                <a:gd name="T55" fmla="*/ 122 h 756"/>
                <a:gd name="T56" fmla="*/ 390 w 781"/>
                <a:gd name="T57" fmla="*/ 49 h 756"/>
                <a:gd name="T58" fmla="*/ 488 w 781"/>
                <a:gd name="T59" fmla="*/ 24 h 756"/>
                <a:gd name="T60" fmla="*/ 585 w 781"/>
                <a:gd name="T61" fmla="*/ 0 h 756"/>
                <a:gd name="T62" fmla="*/ 585 w 781"/>
                <a:gd name="T63" fmla="*/ 0 h 756"/>
                <a:gd name="T64" fmla="*/ 0 w 781"/>
                <a:gd name="T65" fmla="*/ 0 h 756"/>
                <a:gd name="T66" fmla="*/ 781 w 781"/>
                <a:gd name="T67" fmla="*/ 756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T64" t="T65" r="T66" b="T67"/>
              <a:pathLst>
                <a:path w="781" h="756" fill="none" extrusionOk="0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5" name="Shape 240"/>
            <p:cNvSpPr>
              <a:spLocks/>
            </p:cNvSpPr>
            <p:nvPr/>
          </p:nvSpPr>
          <p:spPr bwMode="auto">
            <a:xfrm>
              <a:off x="5943475" y="3695900"/>
              <a:ext cx="177800" cy="351350"/>
            </a:xfrm>
            <a:custGeom>
              <a:avLst/>
              <a:gdLst>
                <a:gd name="T0" fmla="*/ 3215 w 7112"/>
                <a:gd name="T1" fmla="*/ 829 h 14054"/>
                <a:gd name="T2" fmla="*/ 3800 w 7112"/>
                <a:gd name="T3" fmla="*/ 1024 h 14054"/>
                <a:gd name="T4" fmla="*/ 4262 w 7112"/>
                <a:gd name="T5" fmla="*/ 780 h 14054"/>
                <a:gd name="T6" fmla="*/ 4847 w 7112"/>
                <a:gd name="T7" fmla="*/ 390 h 14054"/>
                <a:gd name="T8" fmla="*/ 5894 w 7112"/>
                <a:gd name="T9" fmla="*/ 25 h 14054"/>
                <a:gd name="T10" fmla="*/ 6040 w 7112"/>
                <a:gd name="T11" fmla="*/ 317 h 14054"/>
                <a:gd name="T12" fmla="*/ 5772 w 7112"/>
                <a:gd name="T13" fmla="*/ 926 h 14054"/>
                <a:gd name="T14" fmla="*/ 5992 w 7112"/>
                <a:gd name="T15" fmla="*/ 1340 h 14054"/>
                <a:gd name="T16" fmla="*/ 5797 w 7112"/>
                <a:gd name="T17" fmla="*/ 1730 h 14054"/>
                <a:gd name="T18" fmla="*/ 5212 w 7112"/>
                <a:gd name="T19" fmla="*/ 1535 h 14054"/>
                <a:gd name="T20" fmla="*/ 4652 w 7112"/>
                <a:gd name="T21" fmla="*/ 1340 h 14054"/>
                <a:gd name="T22" fmla="*/ 4116 w 7112"/>
                <a:gd name="T23" fmla="*/ 1559 h 14054"/>
                <a:gd name="T24" fmla="*/ 3702 w 7112"/>
                <a:gd name="T25" fmla="*/ 1730 h 14054"/>
                <a:gd name="T26" fmla="*/ 3312 w 7112"/>
                <a:gd name="T27" fmla="*/ 1900 h 14054"/>
                <a:gd name="T28" fmla="*/ 3507 w 7112"/>
                <a:gd name="T29" fmla="*/ 2485 h 14054"/>
                <a:gd name="T30" fmla="*/ 4141 w 7112"/>
                <a:gd name="T31" fmla="*/ 2534 h 14054"/>
                <a:gd name="T32" fmla="*/ 4920 w 7112"/>
                <a:gd name="T33" fmla="*/ 1949 h 14054"/>
                <a:gd name="T34" fmla="*/ 5212 w 7112"/>
                <a:gd name="T35" fmla="*/ 2095 h 14054"/>
                <a:gd name="T36" fmla="*/ 5407 w 7112"/>
                <a:gd name="T37" fmla="*/ 2290 h 14054"/>
                <a:gd name="T38" fmla="*/ 5845 w 7112"/>
                <a:gd name="T39" fmla="*/ 2558 h 14054"/>
                <a:gd name="T40" fmla="*/ 5602 w 7112"/>
                <a:gd name="T41" fmla="*/ 2996 h 14054"/>
                <a:gd name="T42" fmla="*/ 4993 w 7112"/>
                <a:gd name="T43" fmla="*/ 3289 h 14054"/>
                <a:gd name="T44" fmla="*/ 4262 w 7112"/>
                <a:gd name="T45" fmla="*/ 3800 h 14054"/>
                <a:gd name="T46" fmla="*/ 3142 w 7112"/>
                <a:gd name="T47" fmla="*/ 4750 h 14054"/>
                <a:gd name="T48" fmla="*/ 2119 w 7112"/>
                <a:gd name="T49" fmla="*/ 5310 h 14054"/>
                <a:gd name="T50" fmla="*/ 1242 w 7112"/>
                <a:gd name="T51" fmla="*/ 5529 h 14054"/>
                <a:gd name="T52" fmla="*/ 1047 w 7112"/>
                <a:gd name="T53" fmla="*/ 5895 h 14054"/>
                <a:gd name="T54" fmla="*/ 1315 w 7112"/>
                <a:gd name="T55" fmla="*/ 6357 h 14054"/>
                <a:gd name="T56" fmla="*/ 1876 w 7112"/>
                <a:gd name="T57" fmla="*/ 6601 h 14054"/>
                <a:gd name="T58" fmla="*/ 2825 w 7112"/>
                <a:gd name="T59" fmla="*/ 7380 h 14054"/>
                <a:gd name="T60" fmla="*/ 3239 w 7112"/>
                <a:gd name="T61" fmla="*/ 7332 h 14054"/>
                <a:gd name="T62" fmla="*/ 3873 w 7112"/>
                <a:gd name="T63" fmla="*/ 7234 h 14054"/>
                <a:gd name="T64" fmla="*/ 4457 w 7112"/>
                <a:gd name="T65" fmla="*/ 7551 h 14054"/>
                <a:gd name="T66" fmla="*/ 5066 w 7112"/>
                <a:gd name="T67" fmla="*/ 7843 h 14054"/>
                <a:gd name="T68" fmla="*/ 5797 w 7112"/>
                <a:gd name="T69" fmla="*/ 8355 h 14054"/>
                <a:gd name="T70" fmla="*/ 6162 w 7112"/>
                <a:gd name="T71" fmla="*/ 8549 h 14054"/>
                <a:gd name="T72" fmla="*/ 6649 w 7112"/>
                <a:gd name="T73" fmla="*/ 8769 h 14054"/>
                <a:gd name="T74" fmla="*/ 7063 w 7112"/>
                <a:gd name="T75" fmla="*/ 9134 h 14054"/>
                <a:gd name="T76" fmla="*/ 7014 w 7112"/>
                <a:gd name="T77" fmla="*/ 9597 h 14054"/>
                <a:gd name="T78" fmla="*/ 6747 w 7112"/>
                <a:gd name="T79" fmla="*/ 10084 h 14054"/>
                <a:gd name="T80" fmla="*/ 6357 w 7112"/>
                <a:gd name="T81" fmla="*/ 10644 h 14054"/>
                <a:gd name="T82" fmla="*/ 5943 w 7112"/>
                <a:gd name="T83" fmla="*/ 11326 h 14054"/>
                <a:gd name="T84" fmla="*/ 5334 w 7112"/>
                <a:gd name="T85" fmla="*/ 12105 h 14054"/>
                <a:gd name="T86" fmla="*/ 5042 w 7112"/>
                <a:gd name="T87" fmla="*/ 12714 h 14054"/>
                <a:gd name="T88" fmla="*/ 4652 w 7112"/>
                <a:gd name="T89" fmla="*/ 13299 h 14054"/>
                <a:gd name="T90" fmla="*/ 4774 w 7112"/>
                <a:gd name="T91" fmla="*/ 13640 h 14054"/>
                <a:gd name="T92" fmla="*/ 4725 w 7112"/>
                <a:gd name="T93" fmla="*/ 14054 h 14054"/>
                <a:gd name="T94" fmla="*/ 4262 w 7112"/>
                <a:gd name="T95" fmla="*/ 13883 h 14054"/>
                <a:gd name="T96" fmla="*/ 4092 w 7112"/>
                <a:gd name="T97" fmla="*/ 13299 h 14054"/>
                <a:gd name="T98" fmla="*/ 3848 w 7112"/>
                <a:gd name="T99" fmla="*/ 12690 h 14054"/>
                <a:gd name="T100" fmla="*/ 3702 w 7112"/>
                <a:gd name="T101" fmla="*/ 11472 h 14054"/>
                <a:gd name="T102" fmla="*/ 3410 w 7112"/>
                <a:gd name="T103" fmla="*/ 10425 h 14054"/>
                <a:gd name="T104" fmla="*/ 2801 w 7112"/>
                <a:gd name="T105" fmla="*/ 9621 h 14054"/>
                <a:gd name="T106" fmla="*/ 2655 w 7112"/>
                <a:gd name="T107" fmla="*/ 9231 h 14054"/>
                <a:gd name="T108" fmla="*/ 2582 w 7112"/>
                <a:gd name="T109" fmla="*/ 8598 h 14054"/>
                <a:gd name="T110" fmla="*/ 2728 w 7112"/>
                <a:gd name="T111" fmla="*/ 8160 h 14054"/>
                <a:gd name="T112" fmla="*/ 2655 w 7112"/>
                <a:gd name="T113" fmla="*/ 7697 h 14054"/>
                <a:gd name="T114" fmla="*/ 2119 w 7112"/>
                <a:gd name="T115" fmla="*/ 7502 h 14054"/>
                <a:gd name="T116" fmla="*/ 1340 w 7112"/>
                <a:gd name="T117" fmla="*/ 6869 h 14054"/>
                <a:gd name="T118" fmla="*/ 463 w 7112"/>
                <a:gd name="T119" fmla="*/ 6284 h 14054"/>
                <a:gd name="T120" fmla="*/ 0 w 7112"/>
                <a:gd name="T121" fmla="*/ 0 h 14054"/>
                <a:gd name="T122" fmla="*/ 7112 w 7112"/>
                <a:gd name="T123" fmla="*/ 14054 h 14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T120" t="T121" r="T122" b="T123"/>
              <a:pathLst>
                <a:path w="7112" h="14054" fill="none" extrusionOk="0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6" name="Shape 241"/>
            <p:cNvSpPr>
              <a:spLocks/>
            </p:cNvSpPr>
            <p:nvPr/>
          </p:nvSpPr>
          <p:spPr bwMode="auto">
            <a:xfrm>
              <a:off x="6128575" y="3695900"/>
              <a:ext cx="86475" cy="47525"/>
            </a:xfrm>
            <a:custGeom>
              <a:avLst/>
              <a:gdLst>
                <a:gd name="T0" fmla="*/ 2022 w 3459"/>
                <a:gd name="T1" fmla="*/ 1340 h 1901"/>
                <a:gd name="T2" fmla="*/ 1827 w 3459"/>
                <a:gd name="T3" fmla="*/ 1486 h 1901"/>
                <a:gd name="T4" fmla="*/ 1632 w 3459"/>
                <a:gd name="T5" fmla="*/ 1535 h 1901"/>
                <a:gd name="T6" fmla="*/ 1559 w 3459"/>
                <a:gd name="T7" fmla="*/ 1535 h 1901"/>
                <a:gd name="T8" fmla="*/ 1340 w 3459"/>
                <a:gd name="T9" fmla="*/ 1657 h 1901"/>
                <a:gd name="T10" fmla="*/ 1267 w 3459"/>
                <a:gd name="T11" fmla="*/ 1730 h 1901"/>
                <a:gd name="T12" fmla="*/ 1072 w 3459"/>
                <a:gd name="T13" fmla="*/ 1852 h 1901"/>
                <a:gd name="T14" fmla="*/ 877 w 3459"/>
                <a:gd name="T15" fmla="*/ 1900 h 1901"/>
                <a:gd name="T16" fmla="*/ 779 w 3459"/>
                <a:gd name="T17" fmla="*/ 1900 h 1901"/>
                <a:gd name="T18" fmla="*/ 585 w 3459"/>
                <a:gd name="T19" fmla="*/ 1803 h 1901"/>
                <a:gd name="T20" fmla="*/ 512 w 3459"/>
                <a:gd name="T21" fmla="*/ 1730 h 1901"/>
                <a:gd name="T22" fmla="*/ 414 w 3459"/>
                <a:gd name="T23" fmla="*/ 1535 h 1901"/>
                <a:gd name="T24" fmla="*/ 512 w 3459"/>
                <a:gd name="T25" fmla="*/ 1340 h 1901"/>
                <a:gd name="T26" fmla="*/ 585 w 3459"/>
                <a:gd name="T27" fmla="*/ 1243 h 1901"/>
                <a:gd name="T28" fmla="*/ 682 w 3459"/>
                <a:gd name="T29" fmla="*/ 1048 h 1901"/>
                <a:gd name="T30" fmla="*/ 682 w 3459"/>
                <a:gd name="T31" fmla="*/ 951 h 1901"/>
                <a:gd name="T32" fmla="*/ 633 w 3459"/>
                <a:gd name="T33" fmla="*/ 731 h 1901"/>
                <a:gd name="T34" fmla="*/ 585 w 3459"/>
                <a:gd name="T35" fmla="*/ 683 h 1901"/>
                <a:gd name="T36" fmla="*/ 463 w 3459"/>
                <a:gd name="T37" fmla="*/ 610 h 1901"/>
                <a:gd name="T38" fmla="*/ 317 w 3459"/>
                <a:gd name="T39" fmla="*/ 585 h 1901"/>
                <a:gd name="T40" fmla="*/ 73 w 3459"/>
                <a:gd name="T41" fmla="*/ 512 h 1901"/>
                <a:gd name="T42" fmla="*/ 24 w 3459"/>
                <a:gd name="T43" fmla="*/ 488 h 1901"/>
                <a:gd name="T44" fmla="*/ 24 w 3459"/>
                <a:gd name="T45" fmla="*/ 366 h 1901"/>
                <a:gd name="T46" fmla="*/ 122 w 3459"/>
                <a:gd name="T47" fmla="*/ 196 h 1901"/>
                <a:gd name="T48" fmla="*/ 171 w 3459"/>
                <a:gd name="T49" fmla="*/ 171 h 1901"/>
                <a:gd name="T50" fmla="*/ 512 w 3459"/>
                <a:gd name="T51" fmla="*/ 74 h 1901"/>
                <a:gd name="T52" fmla="*/ 1145 w 3459"/>
                <a:gd name="T53" fmla="*/ 1 h 1901"/>
                <a:gd name="T54" fmla="*/ 2509 w 3459"/>
                <a:gd name="T55" fmla="*/ 1 h 1901"/>
                <a:gd name="T56" fmla="*/ 3142 w 3459"/>
                <a:gd name="T57" fmla="*/ 49 h 1901"/>
                <a:gd name="T58" fmla="*/ 3434 w 3459"/>
                <a:gd name="T59" fmla="*/ 98 h 1901"/>
                <a:gd name="T60" fmla="*/ 3458 w 3459"/>
                <a:gd name="T61" fmla="*/ 123 h 1901"/>
                <a:gd name="T62" fmla="*/ 3361 w 3459"/>
                <a:gd name="T63" fmla="*/ 317 h 1901"/>
                <a:gd name="T64" fmla="*/ 3069 w 3459"/>
                <a:gd name="T65" fmla="*/ 683 h 1901"/>
                <a:gd name="T66" fmla="*/ 2874 w 3459"/>
                <a:gd name="T67" fmla="*/ 853 h 1901"/>
                <a:gd name="T68" fmla="*/ 2509 w 3459"/>
                <a:gd name="T69" fmla="*/ 1121 h 1901"/>
                <a:gd name="T70" fmla="*/ 2411 w 3459"/>
                <a:gd name="T71" fmla="*/ 1145 h 1901"/>
                <a:gd name="T72" fmla="*/ 2216 w 3459"/>
                <a:gd name="T73" fmla="*/ 1194 h 1901"/>
                <a:gd name="T74" fmla="*/ 2022 w 3459"/>
                <a:gd name="T75" fmla="*/ 1340 h 1901"/>
                <a:gd name="T76" fmla="*/ 0 w 3459"/>
                <a:gd name="T77" fmla="*/ 0 h 1901"/>
                <a:gd name="T78" fmla="*/ 3459 w 3459"/>
                <a:gd name="T79" fmla="*/ 1901 h 1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T76" t="T77" r="T78" b="T79"/>
              <a:pathLst>
                <a:path w="3459" h="1901" fill="none" extrusionOk="0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7" name="Shape 242"/>
            <p:cNvSpPr>
              <a:spLocks/>
            </p:cNvSpPr>
            <p:nvPr/>
          </p:nvSpPr>
          <p:spPr bwMode="auto">
            <a:xfrm>
              <a:off x="6357500" y="3940075"/>
              <a:ext cx="18900" cy="34725"/>
            </a:xfrm>
            <a:custGeom>
              <a:avLst/>
              <a:gdLst>
                <a:gd name="T0" fmla="*/ 585 w 756"/>
                <a:gd name="T1" fmla="*/ 682 h 1389"/>
                <a:gd name="T2" fmla="*/ 585 w 756"/>
                <a:gd name="T3" fmla="*/ 682 h 1389"/>
                <a:gd name="T4" fmla="*/ 512 w 756"/>
                <a:gd name="T5" fmla="*/ 779 h 1389"/>
                <a:gd name="T6" fmla="*/ 439 w 756"/>
                <a:gd name="T7" fmla="*/ 877 h 1389"/>
                <a:gd name="T8" fmla="*/ 390 w 756"/>
                <a:gd name="T9" fmla="*/ 974 h 1389"/>
                <a:gd name="T10" fmla="*/ 390 w 756"/>
                <a:gd name="T11" fmla="*/ 1072 h 1389"/>
                <a:gd name="T12" fmla="*/ 390 w 756"/>
                <a:gd name="T13" fmla="*/ 1072 h 1389"/>
                <a:gd name="T14" fmla="*/ 366 w 756"/>
                <a:gd name="T15" fmla="*/ 1218 h 1389"/>
                <a:gd name="T16" fmla="*/ 317 w 756"/>
                <a:gd name="T17" fmla="*/ 1291 h 1389"/>
                <a:gd name="T18" fmla="*/ 293 w 756"/>
                <a:gd name="T19" fmla="*/ 1364 h 1389"/>
                <a:gd name="T20" fmla="*/ 293 w 756"/>
                <a:gd name="T21" fmla="*/ 1364 h 1389"/>
                <a:gd name="T22" fmla="*/ 244 w 756"/>
                <a:gd name="T23" fmla="*/ 1388 h 1389"/>
                <a:gd name="T24" fmla="*/ 195 w 756"/>
                <a:gd name="T25" fmla="*/ 1388 h 1389"/>
                <a:gd name="T26" fmla="*/ 147 w 756"/>
                <a:gd name="T27" fmla="*/ 1388 h 1389"/>
                <a:gd name="T28" fmla="*/ 98 w 756"/>
                <a:gd name="T29" fmla="*/ 1364 h 1389"/>
                <a:gd name="T30" fmla="*/ 98 w 756"/>
                <a:gd name="T31" fmla="*/ 1364 h 1389"/>
                <a:gd name="T32" fmla="*/ 74 w 756"/>
                <a:gd name="T33" fmla="*/ 1291 h 1389"/>
                <a:gd name="T34" fmla="*/ 25 w 756"/>
                <a:gd name="T35" fmla="*/ 1169 h 1389"/>
                <a:gd name="T36" fmla="*/ 25 w 756"/>
                <a:gd name="T37" fmla="*/ 1023 h 1389"/>
                <a:gd name="T38" fmla="*/ 1 w 756"/>
                <a:gd name="T39" fmla="*/ 877 h 1389"/>
                <a:gd name="T40" fmla="*/ 1 w 756"/>
                <a:gd name="T41" fmla="*/ 877 h 1389"/>
                <a:gd name="T42" fmla="*/ 25 w 756"/>
                <a:gd name="T43" fmla="*/ 706 h 1389"/>
                <a:gd name="T44" fmla="*/ 98 w 756"/>
                <a:gd name="T45" fmla="*/ 536 h 1389"/>
                <a:gd name="T46" fmla="*/ 171 w 756"/>
                <a:gd name="T47" fmla="*/ 365 h 1389"/>
                <a:gd name="T48" fmla="*/ 293 w 756"/>
                <a:gd name="T49" fmla="*/ 219 h 1389"/>
                <a:gd name="T50" fmla="*/ 293 w 756"/>
                <a:gd name="T51" fmla="*/ 219 h 1389"/>
                <a:gd name="T52" fmla="*/ 415 w 756"/>
                <a:gd name="T53" fmla="*/ 122 h 1389"/>
                <a:gd name="T54" fmla="*/ 512 w 756"/>
                <a:gd name="T55" fmla="*/ 49 h 1389"/>
                <a:gd name="T56" fmla="*/ 609 w 756"/>
                <a:gd name="T57" fmla="*/ 0 h 1389"/>
                <a:gd name="T58" fmla="*/ 682 w 756"/>
                <a:gd name="T59" fmla="*/ 24 h 1389"/>
                <a:gd name="T60" fmla="*/ 682 w 756"/>
                <a:gd name="T61" fmla="*/ 24 h 1389"/>
                <a:gd name="T62" fmla="*/ 707 w 756"/>
                <a:gd name="T63" fmla="*/ 73 h 1389"/>
                <a:gd name="T64" fmla="*/ 731 w 756"/>
                <a:gd name="T65" fmla="*/ 146 h 1389"/>
                <a:gd name="T66" fmla="*/ 756 w 756"/>
                <a:gd name="T67" fmla="*/ 317 h 1389"/>
                <a:gd name="T68" fmla="*/ 756 w 756"/>
                <a:gd name="T69" fmla="*/ 317 h 1389"/>
                <a:gd name="T70" fmla="*/ 756 w 756"/>
                <a:gd name="T71" fmla="*/ 390 h 1389"/>
                <a:gd name="T72" fmla="*/ 707 w 756"/>
                <a:gd name="T73" fmla="*/ 487 h 1389"/>
                <a:gd name="T74" fmla="*/ 658 w 756"/>
                <a:gd name="T75" fmla="*/ 609 h 1389"/>
                <a:gd name="T76" fmla="*/ 585 w 756"/>
                <a:gd name="T77" fmla="*/ 682 h 1389"/>
                <a:gd name="T78" fmla="*/ 585 w 756"/>
                <a:gd name="T79" fmla="*/ 682 h 1389"/>
                <a:gd name="T80" fmla="*/ 0 w 756"/>
                <a:gd name="T81" fmla="*/ 0 h 1389"/>
                <a:gd name="T82" fmla="*/ 756 w 756"/>
                <a:gd name="T83" fmla="*/ 1389 h 1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T80" t="T81" r="T82" b="T83"/>
              <a:pathLst>
                <a:path w="756" h="1389" fill="none" extrusionOk="0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  <p:sp>
          <p:nvSpPr>
            <p:cNvPr id="18" name="Shape 243"/>
            <p:cNvSpPr>
              <a:spLocks/>
            </p:cNvSpPr>
            <p:nvPr/>
          </p:nvSpPr>
          <p:spPr bwMode="auto">
            <a:xfrm>
              <a:off x="6202850" y="3720875"/>
              <a:ext cx="204000" cy="278875"/>
            </a:xfrm>
            <a:custGeom>
              <a:avLst/>
              <a:gdLst>
                <a:gd name="T0" fmla="*/ 7088 w 8160"/>
                <a:gd name="T1" fmla="*/ 4579 h 11155"/>
                <a:gd name="T2" fmla="*/ 6454 w 8160"/>
                <a:gd name="T3" fmla="*/ 4336 h 11155"/>
                <a:gd name="T4" fmla="*/ 6162 w 8160"/>
                <a:gd name="T5" fmla="*/ 4287 h 11155"/>
                <a:gd name="T6" fmla="*/ 6576 w 8160"/>
                <a:gd name="T7" fmla="*/ 4701 h 11155"/>
                <a:gd name="T8" fmla="*/ 7039 w 8160"/>
                <a:gd name="T9" fmla="*/ 4896 h 11155"/>
                <a:gd name="T10" fmla="*/ 6674 w 8160"/>
                <a:gd name="T11" fmla="*/ 5626 h 11155"/>
                <a:gd name="T12" fmla="*/ 5992 w 8160"/>
                <a:gd name="T13" fmla="*/ 5943 h 11155"/>
                <a:gd name="T14" fmla="*/ 5773 w 8160"/>
                <a:gd name="T15" fmla="*/ 5894 h 11155"/>
                <a:gd name="T16" fmla="*/ 5334 w 8160"/>
                <a:gd name="T17" fmla="*/ 5091 h 11155"/>
                <a:gd name="T18" fmla="*/ 4944 w 8160"/>
                <a:gd name="T19" fmla="*/ 4457 h 11155"/>
                <a:gd name="T20" fmla="*/ 4750 w 8160"/>
                <a:gd name="T21" fmla="*/ 4701 h 11155"/>
                <a:gd name="T22" fmla="*/ 5139 w 8160"/>
                <a:gd name="T23" fmla="*/ 5310 h 11155"/>
                <a:gd name="T24" fmla="*/ 5432 w 8160"/>
                <a:gd name="T25" fmla="*/ 5943 h 11155"/>
                <a:gd name="T26" fmla="*/ 6089 w 8160"/>
                <a:gd name="T27" fmla="*/ 6235 h 11155"/>
                <a:gd name="T28" fmla="*/ 6430 w 8160"/>
                <a:gd name="T29" fmla="*/ 6527 h 11155"/>
                <a:gd name="T30" fmla="*/ 5358 w 8160"/>
                <a:gd name="T31" fmla="*/ 7940 h 11155"/>
                <a:gd name="T32" fmla="*/ 5432 w 8160"/>
                <a:gd name="T33" fmla="*/ 8598 h 11155"/>
                <a:gd name="T34" fmla="*/ 5383 w 8160"/>
                <a:gd name="T35" fmla="*/ 9158 h 11155"/>
                <a:gd name="T36" fmla="*/ 4555 w 8160"/>
                <a:gd name="T37" fmla="*/ 10205 h 11155"/>
                <a:gd name="T38" fmla="*/ 4019 w 8160"/>
                <a:gd name="T39" fmla="*/ 10936 h 11155"/>
                <a:gd name="T40" fmla="*/ 3337 w 8160"/>
                <a:gd name="T41" fmla="*/ 11057 h 11155"/>
                <a:gd name="T42" fmla="*/ 3045 w 8160"/>
                <a:gd name="T43" fmla="*/ 10595 h 11155"/>
                <a:gd name="T44" fmla="*/ 2850 w 8160"/>
                <a:gd name="T45" fmla="*/ 10035 h 11155"/>
                <a:gd name="T46" fmla="*/ 2704 w 8160"/>
                <a:gd name="T47" fmla="*/ 9572 h 11155"/>
                <a:gd name="T48" fmla="*/ 2752 w 8160"/>
                <a:gd name="T49" fmla="*/ 8792 h 11155"/>
                <a:gd name="T50" fmla="*/ 2777 w 8160"/>
                <a:gd name="T51" fmla="*/ 8281 h 11155"/>
                <a:gd name="T52" fmla="*/ 2290 w 8160"/>
                <a:gd name="T53" fmla="*/ 7356 h 11155"/>
                <a:gd name="T54" fmla="*/ 2144 w 8160"/>
                <a:gd name="T55" fmla="*/ 6844 h 11155"/>
                <a:gd name="T56" fmla="*/ 1632 w 8160"/>
                <a:gd name="T57" fmla="*/ 6893 h 11155"/>
                <a:gd name="T58" fmla="*/ 780 w 8160"/>
                <a:gd name="T59" fmla="*/ 6868 h 11155"/>
                <a:gd name="T60" fmla="*/ 49 w 8160"/>
                <a:gd name="T61" fmla="*/ 5797 h 11155"/>
                <a:gd name="T62" fmla="*/ 293 w 8160"/>
                <a:gd name="T63" fmla="*/ 4482 h 11155"/>
                <a:gd name="T64" fmla="*/ 1145 w 8160"/>
                <a:gd name="T65" fmla="*/ 3751 h 11155"/>
                <a:gd name="T66" fmla="*/ 1608 w 8160"/>
                <a:gd name="T67" fmla="*/ 3605 h 11155"/>
                <a:gd name="T68" fmla="*/ 2485 w 8160"/>
                <a:gd name="T69" fmla="*/ 3751 h 11155"/>
                <a:gd name="T70" fmla="*/ 3020 w 8160"/>
                <a:gd name="T71" fmla="*/ 3970 h 11155"/>
                <a:gd name="T72" fmla="*/ 3337 w 8160"/>
                <a:gd name="T73" fmla="*/ 4043 h 11155"/>
                <a:gd name="T74" fmla="*/ 3848 w 8160"/>
                <a:gd name="T75" fmla="*/ 4019 h 11155"/>
                <a:gd name="T76" fmla="*/ 4384 w 8160"/>
                <a:gd name="T77" fmla="*/ 4141 h 11155"/>
                <a:gd name="T78" fmla="*/ 4920 w 8160"/>
                <a:gd name="T79" fmla="*/ 3921 h 11155"/>
                <a:gd name="T80" fmla="*/ 4555 w 8160"/>
                <a:gd name="T81" fmla="*/ 3581 h 11155"/>
                <a:gd name="T82" fmla="*/ 3897 w 8160"/>
                <a:gd name="T83" fmla="*/ 3313 h 11155"/>
                <a:gd name="T84" fmla="*/ 3337 w 8160"/>
                <a:gd name="T85" fmla="*/ 3069 h 11155"/>
                <a:gd name="T86" fmla="*/ 2947 w 8160"/>
                <a:gd name="T87" fmla="*/ 2899 h 11155"/>
                <a:gd name="T88" fmla="*/ 2509 w 8160"/>
                <a:gd name="T89" fmla="*/ 2704 h 11155"/>
                <a:gd name="T90" fmla="*/ 2095 w 8160"/>
                <a:gd name="T91" fmla="*/ 2801 h 11155"/>
                <a:gd name="T92" fmla="*/ 1194 w 8160"/>
                <a:gd name="T93" fmla="*/ 3459 h 11155"/>
                <a:gd name="T94" fmla="*/ 682 w 8160"/>
                <a:gd name="T95" fmla="*/ 3483 h 11155"/>
                <a:gd name="T96" fmla="*/ 682 w 8160"/>
                <a:gd name="T97" fmla="*/ 2899 h 11155"/>
                <a:gd name="T98" fmla="*/ 1291 w 8160"/>
                <a:gd name="T99" fmla="*/ 2801 h 11155"/>
                <a:gd name="T100" fmla="*/ 1462 w 8160"/>
                <a:gd name="T101" fmla="*/ 2387 h 11155"/>
                <a:gd name="T102" fmla="*/ 1437 w 8160"/>
                <a:gd name="T103" fmla="*/ 2144 h 11155"/>
                <a:gd name="T104" fmla="*/ 1997 w 8160"/>
                <a:gd name="T105" fmla="*/ 1924 h 11155"/>
                <a:gd name="T106" fmla="*/ 2290 w 8160"/>
                <a:gd name="T107" fmla="*/ 1486 h 11155"/>
                <a:gd name="T108" fmla="*/ 2265 w 8160"/>
                <a:gd name="T109" fmla="*/ 999 h 11155"/>
                <a:gd name="T110" fmla="*/ 3142 w 8160"/>
                <a:gd name="T111" fmla="*/ 293 h 11155"/>
                <a:gd name="T112" fmla="*/ 4555 w 8160"/>
                <a:gd name="T113" fmla="*/ 220 h 11155"/>
                <a:gd name="T114" fmla="*/ 4847 w 8160"/>
                <a:gd name="T115" fmla="*/ 244 h 11155"/>
                <a:gd name="T116" fmla="*/ 0 w 8160"/>
                <a:gd name="T117" fmla="*/ 0 h 11155"/>
                <a:gd name="T118" fmla="*/ 8160 w 8160"/>
                <a:gd name="T119" fmla="*/ 11155 h 1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T116" t="T117" r="T118" b="T119"/>
              <a:pathLst>
                <a:path w="8160" h="11155" fill="none" extrusionOk="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3402322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il-PH" altLang="en-US" smtClean="0">
              <a:solidFill>
                <a:srgbClr val="000000"/>
              </a:solidFill>
            </a:endParaRPr>
          </a:p>
        </p:txBody>
      </p:sp>
      <p:sp>
        <p:nvSpPr>
          <p:cNvPr id="2051" name="Rectangle 27"/>
          <p:cNvSpPr>
            <a:spLocks noGrp="1" noChangeArrowheads="1"/>
          </p:cNvSpPr>
          <p:nvPr>
            <p:ph type="ctrTitle"/>
          </p:nvPr>
        </p:nvSpPr>
        <p:spPr>
          <a:xfrm>
            <a:off x="468313" y="2349500"/>
            <a:ext cx="8207375" cy="960438"/>
          </a:xfrm>
        </p:spPr>
        <p:txBody>
          <a:bodyPr/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2052" name="Rectangle 31"/>
          <p:cNvSpPr>
            <a:spLocks noGrp="1" noChangeArrowheads="1"/>
          </p:cNvSpPr>
          <p:nvPr>
            <p:ph type="subTitle" idx="1"/>
          </p:nvPr>
        </p:nvSpPr>
        <p:spPr>
          <a:xfrm>
            <a:off x="468313" y="3309938"/>
            <a:ext cx="8207375" cy="407987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1800"/>
            </a:lvl1pPr>
          </a:lstStyle>
          <a:p>
            <a:r>
              <a:rPr lang="zh-CN"/>
              <a:t>单击添加署名或公司信息</a:t>
            </a:r>
          </a:p>
        </p:txBody>
      </p:sp>
    </p:spTree>
    <p:extLst>
      <p:ext uri="{BB962C8B-B14F-4D97-AF65-F5344CB8AC3E}">
        <p14:creationId xmlns="" xmlns:p14="http://schemas.microsoft.com/office/powerpoint/2010/main" val="1359317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l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l-PH"/>
          </a:p>
        </p:txBody>
      </p:sp>
    </p:spTree>
    <p:extLst>
      <p:ext uri="{BB962C8B-B14F-4D97-AF65-F5344CB8AC3E}">
        <p14:creationId xmlns="" xmlns:p14="http://schemas.microsoft.com/office/powerpoint/2010/main" val="21461608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il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702896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l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313" y="1125538"/>
            <a:ext cx="4027487" cy="518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l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5538"/>
            <a:ext cx="4027488" cy="5183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l-PH"/>
          </a:p>
        </p:txBody>
      </p:sp>
    </p:spTree>
    <p:extLst>
      <p:ext uri="{BB962C8B-B14F-4D97-AF65-F5344CB8AC3E}">
        <p14:creationId xmlns="" xmlns:p14="http://schemas.microsoft.com/office/powerpoint/2010/main" val="12632577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il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l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l-PH"/>
          </a:p>
        </p:txBody>
      </p:sp>
    </p:spTree>
    <p:extLst>
      <p:ext uri="{BB962C8B-B14F-4D97-AF65-F5344CB8AC3E}">
        <p14:creationId xmlns="" xmlns:p14="http://schemas.microsoft.com/office/powerpoint/2010/main" val="40164512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l-PH"/>
          </a:p>
        </p:txBody>
      </p:sp>
    </p:spTree>
    <p:extLst>
      <p:ext uri="{BB962C8B-B14F-4D97-AF65-F5344CB8AC3E}">
        <p14:creationId xmlns="" xmlns:p14="http://schemas.microsoft.com/office/powerpoint/2010/main" val="3664324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7502680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il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l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816072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il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l-PH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40235420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l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l-PH"/>
          </a:p>
        </p:txBody>
      </p:sp>
    </p:spTree>
    <p:extLst>
      <p:ext uri="{BB962C8B-B14F-4D97-AF65-F5344CB8AC3E}">
        <p14:creationId xmlns="" xmlns:p14="http://schemas.microsoft.com/office/powerpoint/2010/main" val="10745617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4638" y="188913"/>
            <a:ext cx="2051050" cy="61198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il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8313" y="188913"/>
            <a:ext cx="6003925" cy="61198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l-PH"/>
          </a:p>
        </p:txBody>
      </p:sp>
    </p:spTree>
    <p:extLst>
      <p:ext uri="{BB962C8B-B14F-4D97-AF65-F5344CB8AC3E}">
        <p14:creationId xmlns="" xmlns:p14="http://schemas.microsoft.com/office/powerpoint/2010/main" val="23926505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hape 91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775" y="2760663"/>
            <a:ext cx="10382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Shape 92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5963" y="0"/>
            <a:ext cx="2078037" cy="277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hape 93"/>
          <p:cNvSpPr>
            <a:spLocks noChangeArrowheads="1"/>
          </p:cNvSpPr>
          <p:nvPr/>
        </p:nvSpPr>
        <p:spPr bwMode="auto">
          <a:xfrm>
            <a:off x="7070725" y="2763838"/>
            <a:ext cx="1036638" cy="1382712"/>
          </a:xfrm>
          <a:prstGeom prst="rect">
            <a:avLst/>
          </a:prstGeom>
          <a:solidFill>
            <a:srgbClr val="CEDBE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" name="Shape 94"/>
          <p:cNvSpPr>
            <a:spLocks noChangeArrowheads="1"/>
          </p:cNvSpPr>
          <p:nvPr/>
        </p:nvSpPr>
        <p:spPr bwMode="auto">
          <a:xfrm>
            <a:off x="8105775" y="4144963"/>
            <a:ext cx="1038225" cy="1382712"/>
          </a:xfrm>
          <a:prstGeom prst="rect">
            <a:avLst/>
          </a:prstGeom>
          <a:solidFill>
            <a:srgbClr val="7198A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" name="Shape 95"/>
          <p:cNvSpPr>
            <a:spLocks noChangeArrowheads="1"/>
          </p:cNvSpPr>
          <p:nvPr/>
        </p:nvSpPr>
        <p:spPr bwMode="auto">
          <a:xfrm>
            <a:off x="7070725" y="0"/>
            <a:ext cx="1036638" cy="1384300"/>
          </a:xfrm>
          <a:prstGeom prst="rect">
            <a:avLst/>
          </a:prstGeom>
          <a:solidFill>
            <a:srgbClr val="7198A9">
              <a:alpha val="4117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" name="Shape 96"/>
          <p:cNvSpPr>
            <a:spLocks noChangeArrowheads="1"/>
          </p:cNvSpPr>
          <p:nvPr/>
        </p:nvSpPr>
        <p:spPr bwMode="auto">
          <a:xfrm>
            <a:off x="0" y="5473700"/>
            <a:ext cx="1038225" cy="1384300"/>
          </a:xfrm>
          <a:prstGeom prst="rect">
            <a:avLst/>
          </a:prstGeom>
          <a:solidFill>
            <a:srgbClr val="FAA99C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" name="Shape 97"/>
          <p:cNvSpPr>
            <a:spLocks noChangeArrowheads="1"/>
          </p:cNvSpPr>
          <p:nvPr/>
        </p:nvSpPr>
        <p:spPr bwMode="auto">
          <a:xfrm>
            <a:off x="0" y="4783138"/>
            <a:ext cx="519113" cy="690562"/>
          </a:xfrm>
          <a:prstGeom prst="rect">
            <a:avLst/>
          </a:prstGeom>
          <a:solidFill>
            <a:srgbClr val="CEDBE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" name="Shape 98"/>
          <p:cNvSpPr>
            <a:spLocks noChangeArrowheads="1"/>
          </p:cNvSpPr>
          <p:nvPr/>
        </p:nvSpPr>
        <p:spPr bwMode="auto">
          <a:xfrm>
            <a:off x="519113" y="5473700"/>
            <a:ext cx="517525" cy="692150"/>
          </a:xfrm>
          <a:prstGeom prst="rect">
            <a:avLst/>
          </a:prstGeom>
          <a:solidFill>
            <a:srgbClr val="7198A9">
              <a:alpha val="4117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" name="Shape 99"/>
          <p:cNvSpPr>
            <a:spLocks noChangeArrowheads="1"/>
          </p:cNvSpPr>
          <p:nvPr/>
        </p:nvSpPr>
        <p:spPr bwMode="auto">
          <a:xfrm>
            <a:off x="6551613" y="0"/>
            <a:ext cx="519112" cy="692150"/>
          </a:xfrm>
          <a:prstGeom prst="rect">
            <a:avLst/>
          </a:prstGeom>
          <a:solidFill>
            <a:srgbClr val="FAA99C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3" name="Shape 100"/>
          <p:cNvSpPr>
            <a:spLocks noChangeArrowheads="1"/>
          </p:cNvSpPr>
          <p:nvPr/>
        </p:nvSpPr>
        <p:spPr bwMode="auto">
          <a:xfrm>
            <a:off x="7588250" y="3444875"/>
            <a:ext cx="517525" cy="692150"/>
          </a:xfrm>
          <a:prstGeom prst="rect">
            <a:avLst/>
          </a:prstGeom>
          <a:solidFill>
            <a:srgbClr val="7198A9">
              <a:alpha val="4117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mtClean="0">
              <a:solidFill>
                <a:srgbClr val="000000"/>
              </a:solidFill>
            </a:endParaRPr>
          </a:p>
        </p:txBody>
      </p:sp>
      <p:grpSp>
        <p:nvGrpSpPr>
          <p:cNvPr id="14" name="Shape 101"/>
          <p:cNvGrpSpPr>
            <a:grpSpLocks/>
          </p:cNvGrpSpPr>
          <p:nvPr/>
        </p:nvGrpSpPr>
        <p:grpSpPr bwMode="auto">
          <a:xfrm>
            <a:off x="7332663" y="360363"/>
            <a:ext cx="498475" cy="663575"/>
            <a:chOff x="1923675" y="1633650"/>
            <a:chExt cx="436000" cy="435975"/>
          </a:xfrm>
        </p:grpSpPr>
        <p:sp>
          <p:nvSpPr>
            <p:cNvPr id="15" name="Shape 102"/>
            <p:cNvSpPr>
              <a:spLocks/>
            </p:cNvSpPr>
            <p:nvPr/>
          </p:nvSpPr>
          <p:spPr bwMode="auto">
            <a:xfrm>
              <a:off x="2209250" y="1633650"/>
              <a:ext cx="150425" cy="150425"/>
            </a:xfrm>
            <a:custGeom>
              <a:avLst/>
              <a:gdLst>
                <a:gd name="T0" fmla="*/ 3653750 w 6017"/>
                <a:gd name="T1" fmla="*/ 2253125 h 6017"/>
                <a:gd name="T2" fmla="*/ 1507500 w 6017"/>
                <a:gd name="T3" fmla="*/ 106875 h 6017"/>
                <a:gd name="T4" fmla="*/ 1507500 w 6017"/>
                <a:gd name="T5" fmla="*/ 106875 h 6017"/>
                <a:gd name="T6" fmla="*/ 1446250 w 6017"/>
                <a:gd name="T7" fmla="*/ 61250 h 6017"/>
                <a:gd name="T8" fmla="*/ 1385625 w 6017"/>
                <a:gd name="T9" fmla="*/ 30625 h 6017"/>
                <a:gd name="T10" fmla="*/ 1309375 w 6017"/>
                <a:gd name="T11" fmla="*/ 15625 h 6017"/>
                <a:gd name="T12" fmla="*/ 1248125 w 6017"/>
                <a:gd name="T13" fmla="*/ 625 h 6017"/>
                <a:gd name="T14" fmla="*/ 1172500 w 6017"/>
                <a:gd name="T15" fmla="*/ 15625 h 6017"/>
                <a:gd name="T16" fmla="*/ 1111250 w 6017"/>
                <a:gd name="T17" fmla="*/ 30625 h 6017"/>
                <a:gd name="T18" fmla="*/ 1050625 w 6017"/>
                <a:gd name="T19" fmla="*/ 61250 h 6017"/>
                <a:gd name="T20" fmla="*/ 989375 w 6017"/>
                <a:gd name="T21" fmla="*/ 106875 h 6017"/>
                <a:gd name="T22" fmla="*/ 0 w 6017"/>
                <a:gd name="T23" fmla="*/ 1111250 h 6017"/>
                <a:gd name="T24" fmla="*/ 2648750 w 6017"/>
                <a:gd name="T25" fmla="*/ 3760000 h 6017"/>
                <a:gd name="T26" fmla="*/ 3653750 w 6017"/>
                <a:gd name="T27" fmla="*/ 2770625 h 6017"/>
                <a:gd name="T28" fmla="*/ 3653750 w 6017"/>
                <a:gd name="T29" fmla="*/ 2770625 h 6017"/>
                <a:gd name="T30" fmla="*/ 3699375 w 6017"/>
                <a:gd name="T31" fmla="*/ 2710000 h 6017"/>
                <a:gd name="T32" fmla="*/ 3729375 w 6017"/>
                <a:gd name="T33" fmla="*/ 2648750 h 6017"/>
                <a:gd name="T34" fmla="*/ 3745000 w 6017"/>
                <a:gd name="T35" fmla="*/ 2588125 h 6017"/>
                <a:gd name="T36" fmla="*/ 3760000 w 6017"/>
                <a:gd name="T37" fmla="*/ 2511875 h 6017"/>
                <a:gd name="T38" fmla="*/ 3745000 w 6017"/>
                <a:gd name="T39" fmla="*/ 2451250 h 6017"/>
                <a:gd name="T40" fmla="*/ 3729375 w 6017"/>
                <a:gd name="T41" fmla="*/ 2375000 h 6017"/>
                <a:gd name="T42" fmla="*/ 3699375 w 6017"/>
                <a:gd name="T43" fmla="*/ 2314375 h 6017"/>
                <a:gd name="T44" fmla="*/ 3653750 w 6017"/>
                <a:gd name="T45" fmla="*/ 2253125 h 6017"/>
                <a:gd name="T46" fmla="*/ 3653750 w 6017"/>
                <a:gd name="T47" fmla="*/ 2253125 h 601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017"/>
                <a:gd name="T73" fmla="*/ 0 h 6017"/>
                <a:gd name="T74" fmla="*/ 6017 w 6017"/>
                <a:gd name="T75" fmla="*/ 6017 h 601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 i="1" smtClean="0">
                <a:solidFill>
                  <a:srgbClr val="000000"/>
                </a:solidFill>
              </a:endParaRPr>
            </a:p>
          </p:txBody>
        </p:sp>
        <p:sp>
          <p:nvSpPr>
            <p:cNvPr id="16" name="Shape 103"/>
            <p:cNvSpPr>
              <a:spLocks/>
            </p:cNvSpPr>
            <p:nvPr/>
          </p:nvSpPr>
          <p:spPr bwMode="auto">
            <a:xfrm>
              <a:off x="2019900" y="1757250"/>
              <a:ext cx="261825" cy="261850"/>
            </a:xfrm>
            <a:custGeom>
              <a:avLst/>
              <a:gdLst>
                <a:gd name="T0" fmla="*/ 6545625 w 10473"/>
                <a:gd name="T1" fmla="*/ 625 h 10474"/>
                <a:gd name="T2" fmla="*/ 0 w 10473"/>
                <a:gd name="T3" fmla="*/ 6545625 h 10474"/>
                <a:gd name="T4" fmla="*/ 0 60000 65536"/>
                <a:gd name="T5" fmla="*/ 0 60000 65536"/>
                <a:gd name="T6" fmla="*/ 0 w 10473"/>
                <a:gd name="T7" fmla="*/ 0 h 10474"/>
                <a:gd name="T8" fmla="*/ 10473 w 10473"/>
                <a:gd name="T9" fmla="*/ 10474 h 1047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 i="1" smtClean="0">
                <a:solidFill>
                  <a:srgbClr val="000000"/>
                </a:solidFill>
              </a:endParaRPr>
            </a:p>
          </p:txBody>
        </p:sp>
        <p:sp>
          <p:nvSpPr>
            <p:cNvPr id="17" name="Shape 104"/>
            <p:cNvSpPr>
              <a:spLocks/>
            </p:cNvSpPr>
            <p:nvPr/>
          </p:nvSpPr>
          <p:spPr bwMode="auto">
            <a:xfrm>
              <a:off x="1923675" y="1681150"/>
              <a:ext cx="388500" cy="388475"/>
            </a:xfrm>
            <a:custGeom>
              <a:avLst/>
              <a:gdLst>
                <a:gd name="T0" fmla="*/ 7048125 w 15540"/>
                <a:gd name="T1" fmla="*/ 0 h 15539"/>
                <a:gd name="T2" fmla="*/ 472500 w 15540"/>
                <a:gd name="T3" fmla="*/ 6591250 h 15539"/>
                <a:gd name="T4" fmla="*/ 472500 w 15540"/>
                <a:gd name="T5" fmla="*/ 6591250 h 15539"/>
                <a:gd name="T6" fmla="*/ 426875 w 15540"/>
                <a:gd name="T7" fmla="*/ 6636875 h 15539"/>
                <a:gd name="T8" fmla="*/ 396250 w 15540"/>
                <a:gd name="T9" fmla="*/ 6682500 h 15539"/>
                <a:gd name="T10" fmla="*/ 381250 w 15540"/>
                <a:gd name="T11" fmla="*/ 6728125 h 15539"/>
                <a:gd name="T12" fmla="*/ 365625 w 15540"/>
                <a:gd name="T13" fmla="*/ 6789375 h 15539"/>
                <a:gd name="T14" fmla="*/ 625 w 15540"/>
                <a:gd name="T15" fmla="*/ 9300625 h 15539"/>
                <a:gd name="T16" fmla="*/ 625 w 15540"/>
                <a:gd name="T17" fmla="*/ 9300625 h 15539"/>
                <a:gd name="T18" fmla="*/ 625 w 15540"/>
                <a:gd name="T19" fmla="*/ 9376875 h 15539"/>
                <a:gd name="T20" fmla="*/ 15625 w 15540"/>
                <a:gd name="T21" fmla="*/ 9468125 h 15539"/>
                <a:gd name="T22" fmla="*/ 61250 w 15540"/>
                <a:gd name="T23" fmla="*/ 9544375 h 15539"/>
                <a:gd name="T24" fmla="*/ 106875 w 15540"/>
                <a:gd name="T25" fmla="*/ 9605000 h 15539"/>
                <a:gd name="T26" fmla="*/ 106875 w 15540"/>
                <a:gd name="T27" fmla="*/ 9605000 h 15539"/>
                <a:gd name="T28" fmla="*/ 168125 w 15540"/>
                <a:gd name="T29" fmla="*/ 9650625 h 15539"/>
                <a:gd name="T30" fmla="*/ 228750 w 15540"/>
                <a:gd name="T31" fmla="*/ 9681250 h 15539"/>
                <a:gd name="T32" fmla="*/ 290000 w 15540"/>
                <a:gd name="T33" fmla="*/ 9696250 h 15539"/>
                <a:gd name="T34" fmla="*/ 365625 w 15540"/>
                <a:gd name="T35" fmla="*/ 9711875 h 15539"/>
                <a:gd name="T36" fmla="*/ 365625 w 15540"/>
                <a:gd name="T37" fmla="*/ 9711875 h 15539"/>
                <a:gd name="T38" fmla="*/ 411875 w 15540"/>
                <a:gd name="T39" fmla="*/ 9711875 h 15539"/>
                <a:gd name="T40" fmla="*/ 2923125 w 15540"/>
                <a:gd name="T41" fmla="*/ 9346250 h 15539"/>
                <a:gd name="T42" fmla="*/ 2923125 w 15540"/>
                <a:gd name="T43" fmla="*/ 9346250 h 15539"/>
                <a:gd name="T44" fmla="*/ 3030000 w 15540"/>
                <a:gd name="T45" fmla="*/ 9315625 h 15539"/>
                <a:gd name="T46" fmla="*/ 3075625 w 15540"/>
                <a:gd name="T47" fmla="*/ 9285625 h 15539"/>
                <a:gd name="T48" fmla="*/ 3121250 w 15540"/>
                <a:gd name="T49" fmla="*/ 9240000 h 15539"/>
                <a:gd name="T50" fmla="*/ 9711875 w 15540"/>
                <a:gd name="T51" fmla="*/ 2663750 h 1553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540"/>
                <a:gd name="T79" fmla="*/ 0 h 15539"/>
                <a:gd name="T80" fmla="*/ 15540 w 15540"/>
                <a:gd name="T81" fmla="*/ 15539 h 1553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 i="1" smtClean="0">
                <a:solidFill>
                  <a:srgbClr val="000000"/>
                </a:solidFill>
              </a:endParaRPr>
            </a:p>
          </p:txBody>
        </p:sp>
        <p:sp>
          <p:nvSpPr>
            <p:cNvPr id="18" name="Shape 105"/>
            <p:cNvSpPr>
              <a:spLocks/>
            </p:cNvSpPr>
            <p:nvPr/>
          </p:nvSpPr>
          <p:spPr bwMode="auto">
            <a:xfrm>
              <a:off x="1974225" y="1711575"/>
              <a:ext cx="261825" cy="261850"/>
            </a:xfrm>
            <a:custGeom>
              <a:avLst/>
              <a:gdLst>
                <a:gd name="T0" fmla="*/ 0 w 10473"/>
                <a:gd name="T1" fmla="*/ 6546250 h 10474"/>
                <a:gd name="T2" fmla="*/ 6545625 w 10473"/>
                <a:gd name="T3" fmla="*/ 625 h 10474"/>
                <a:gd name="T4" fmla="*/ 0 60000 65536"/>
                <a:gd name="T5" fmla="*/ 0 60000 65536"/>
                <a:gd name="T6" fmla="*/ 0 w 10473"/>
                <a:gd name="T7" fmla="*/ 0 h 10474"/>
                <a:gd name="T8" fmla="*/ 10473 w 10473"/>
                <a:gd name="T9" fmla="*/ 10474 h 1047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 i="1" smtClean="0">
                <a:solidFill>
                  <a:srgbClr val="000000"/>
                </a:solidFill>
              </a:endParaRPr>
            </a:p>
          </p:txBody>
        </p:sp>
        <p:sp>
          <p:nvSpPr>
            <p:cNvPr id="19" name="Shape 106"/>
            <p:cNvSpPr>
              <a:spLocks/>
            </p:cNvSpPr>
            <p:nvPr/>
          </p:nvSpPr>
          <p:spPr bwMode="auto">
            <a:xfrm>
              <a:off x="1934650" y="2014200"/>
              <a:ext cx="44475" cy="44475"/>
            </a:xfrm>
            <a:custGeom>
              <a:avLst/>
              <a:gdLst>
                <a:gd name="T0" fmla="*/ 1111250 w 1779"/>
                <a:gd name="T1" fmla="*/ 1111250 h 1779"/>
                <a:gd name="T2" fmla="*/ 0 w 1779"/>
                <a:gd name="T3" fmla="*/ 0 h 1779"/>
                <a:gd name="T4" fmla="*/ 0 60000 65536"/>
                <a:gd name="T5" fmla="*/ 0 60000 65536"/>
                <a:gd name="T6" fmla="*/ 0 w 1779"/>
                <a:gd name="T7" fmla="*/ 0 h 1779"/>
                <a:gd name="T8" fmla="*/ 1779 w 1779"/>
                <a:gd name="T9" fmla="*/ 1779 h 177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 i="1" smtClean="0">
                <a:solidFill>
                  <a:srgbClr val="000000"/>
                </a:solidFill>
              </a:endParaRPr>
            </a:p>
          </p:txBody>
        </p:sp>
        <p:sp>
          <p:nvSpPr>
            <p:cNvPr id="20" name="Shape 107"/>
            <p:cNvSpPr>
              <a:spLocks/>
            </p:cNvSpPr>
            <p:nvPr/>
          </p:nvSpPr>
          <p:spPr bwMode="auto">
            <a:xfrm>
              <a:off x="1944375" y="1947225"/>
              <a:ext cx="101725" cy="101700"/>
            </a:xfrm>
            <a:custGeom>
              <a:avLst/>
              <a:gdLst>
                <a:gd name="T0" fmla="*/ 625 w 4069"/>
                <a:gd name="T1" fmla="*/ 30625 h 4068"/>
                <a:gd name="T2" fmla="*/ 625 w 4069"/>
                <a:gd name="T3" fmla="*/ 30625 h 4068"/>
                <a:gd name="T4" fmla="*/ 15625 w 4069"/>
                <a:gd name="T5" fmla="*/ 0 h 4068"/>
                <a:gd name="T6" fmla="*/ 15625 w 4069"/>
                <a:gd name="T7" fmla="*/ 0 h 4068"/>
                <a:gd name="T8" fmla="*/ 2542500 w 4069"/>
                <a:gd name="T9" fmla="*/ 2526875 h 4068"/>
                <a:gd name="T10" fmla="*/ 2542500 w 4069"/>
                <a:gd name="T11" fmla="*/ 2526875 h 4068"/>
                <a:gd name="T12" fmla="*/ 2542500 w 4069"/>
                <a:gd name="T13" fmla="*/ 2526875 h 4068"/>
                <a:gd name="T14" fmla="*/ 2512500 w 4069"/>
                <a:gd name="T15" fmla="*/ 2542500 h 40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069"/>
                <a:gd name="T25" fmla="*/ 0 h 4068"/>
                <a:gd name="T26" fmla="*/ 4069 w 4069"/>
                <a:gd name="T27" fmla="*/ 4068 h 406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 i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1842476" y="1596100"/>
            <a:ext cx="4115399" cy="829200"/>
          </a:xfrm>
          <a:prstGeom prst="rect">
            <a:avLst/>
          </a:prstGeom>
        </p:spPr>
        <p:txBody>
          <a:bodyPr lIns="91425" tIns="91425" rIns="91425" bIns="91425" anchor="b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1842476" y="2557708"/>
            <a:ext cx="4115399" cy="3603600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42396053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hape 9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725" y="-20638"/>
            <a:ext cx="1036638" cy="138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Shape 10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688" y="2655888"/>
            <a:ext cx="1160462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Shape 11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850" y="4108450"/>
            <a:ext cx="2070100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Shape 12"/>
          <p:cNvPicPr preferRelativeResize="0"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3175"/>
            <a:ext cx="20574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Shape 13"/>
          <p:cNvPicPr preferRelativeResize="0"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438" y="1355725"/>
            <a:ext cx="2070101" cy="276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hape 14"/>
          <p:cNvSpPr>
            <a:spLocks noChangeArrowheads="1"/>
          </p:cNvSpPr>
          <p:nvPr/>
        </p:nvSpPr>
        <p:spPr bwMode="auto">
          <a:xfrm>
            <a:off x="-73025" y="2730500"/>
            <a:ext cx="1038225" cy="1384300"/>
          </a:xfrm>
          <a:prstGeom prst="rect">
            <a:avLst/>
          </a:prstGeom>
          <a:solidFill>
            <a:srgbClr val="7198A9">
              <a:alpha val="4117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" name="Shape 15"/>
          <p:cNvSpPr>
            <a:spLocks noChangeArrowheads="1"/>
          </p:cNvSpPr>
          <p:nvPr/>
        </p:nvSpPr>
        <p:spPr bwMode="auto">
          <a:xfrm>
            <a:off x="965200" y="5486400"/>
            <a:ext cx="1038225" cy="1384300"/>
          </a:xfrm>
          <a:prstGeom prst="rect">
            <a:avLst/>
          </a:prstGeom>
          <a:solidFill>
            <a:srgbClr val="CEDBE0">
              <a:alpha val="32549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pic>
        <p:nvPicPr>
          <p:cNvPr id="10" name="Shape 16"/>
          <p:cNvPicPr preferRelativeResize="0"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063" y="5481638"/>
            <a:ext cx="10382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Shape 17"/>
          <p:cNvPicPr preferRelativeResize="0"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163" y="4113213"/>
            <a:ext cx="2071687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Shape 18"/>
          <p:cNvPicPr preferRelativeResize="0"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" y="-23813"/>
            <a:ext cx="1038225" cy="138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Shape 19"/>
          <p:cNvPicPr preferRelativeResize="0"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588" y="-23813"/>
            <a:ext cx="1038225" cy="138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Shape 20"/>
          <p:cNvPicPr preferRelativeResize="0"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425" y="5473700"/>
            <a:ext cx="10366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Shape 21"/>
          <p:cNvSpPr>
            <a:spLocks noChangeArrowheads="1"/>
          </p:cNvSpPr>
          <p:nvPr/>
        </p:nvSpPr>
        <p:spPr bwMode="auto">
          <a:xfrm flipH="1">
            <a:off x="971550" y="-7938"/>
            <a:ext cx="1028700" cy="1371601"/>
          </a:xfrm>
          <a:prstGeom prst="rect">
            <a:avLst/>
          </a:prstGeom>
          <a:solidFill>
            <a:srgbClr val="B0D85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6" name="Shape 22"/>
          <p:cNvSpPr>
            <a:spLocks noChangeArrowheads="1"/>
          </p:cNvSpPr>
          <p:nvPr/>
        </p:nvSpPr>
        <p:spPr bwMode="auto">
          <a:xfrm flipH="1">
            <a:off x="2000250" y="5486400"/>
            <a:ext cx="1028700" cy="1371600"/>
          </a:xfrm>
          <a:prstGeom prst="rect">
            <a:avLst/>
          </a:prstGeom>
          <a:solidFill>
            <a:srgbClr val="EDC67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7" name="Shape 23"/>
          <p:cNvSpPr>
            <a:spLocks noChangeArrowheads="1"/>
          </p:cNvSpPr>
          <p:nvPr/>
        </p:nvSpPr>
        <p:spPr bwMode="auto">
          <a:xfrm flipH="1">
            <a:off x="3028950" y="0"/>
            <a:ext cx="1028700" cy="1371600"/>
          </a:xfrm>
          <a:prstGeom prst="rect">
            <a:avLst/>
          </a:prstGeom>
          <a:solidFill>
            <a:srgbClr val="CEDBE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8" name="Shape 24"/>
          <p:cNvSpPr>
            <a:spLocks noChangeArrowheads="1"/>
          </p:cNvSpPr>
          <p:nvPr/>
        </p:nvSpPr>
        <p:spPr bwMode="auto">
          <a:xfrm flipH="1">
            <a:off x="5086350" y="5486400"/>
            <a:ext cx="1028700" cy="1371600"/>
          </a:xfrm>
          <a:prstGeom prst="rect">
            <a:avLst/>
          </a:prstGeom>
          <a:solidFill>
            <a:srgbClr val="7198A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9" name="Shape 25"/>
          <p:cNvSpPr>
            <a:spLocks noChangeArrowheads="1"/>
          </p:cNvSpPr>
          <p:nvPr/>
        </p:nvSpPr>
        <p:spPr bwMode="auto">
          <a:xfrm flipH="1">
            <a:off x="6115050" y="5486400"/>
            <a:ext cx="1028700" cy="1371600"/>
          </a:xfrm>
          <a:prstGeom prst="rect">
            <a:avLst/>
          </a:prstGeom>
          <a:solidFill>
            <a:srgbClr val="7198A9">
              <a:alpha val="4117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0" name="Shape 26"/>
          <p:cNvSpPr>
            <a:spLocks noChangeArrowheads="1"/>
          </p:cNvSpPr>
          <p:nvPr/>
        </p:nvSpPr>
        <p:spPr bwMode="auto">
          <a:xfrm flipH="1">
            <a:off x="6118225" y="-12700"/>
            <a:ext cx="1028700" cy="1371600"/>
          </a:xfrm>
          <a:prstGeom prst="rect">
            <a:avLst/>
          </a:prstGeom>
          <a:solidFill>
            <a:srgbClr val="37A9DD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1" name="Shape 27"/>
          <p:cNvSpPr>
            <a:spLocks noChangeArrowheads="1"/>
          </p:cNvSpPr>
          <p:nvPr/>
        </p:nvSpPr>
        <p:spPr bwMode="auto">
          <a:xfrm flipH="1">
            <a:off x="4057650" y="0"/>
            <a:ext cx="1028700" cy="1371600"/>
          </a:xfrm>
          <a:prstGeom prst="rect">
            <a:avLst/>
          </a:prstGeom>
          <a:solidFill>
            <a:srgbClr val="FAA99C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2" name="Shape 28"/>
          <p:cNvSpPr>
            <a:spLocks noChangeArrowheads="1"/>
          </p:cNvSpPr>
          <p:nvPr/>
        </p:nvSpPr>
        <p:spPr bwMode="auto">
          <a:xfrm>
            <a:off x="2000250" y="1358900"/>
            <a:ext cx="5143500" cy="41275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3" name="Shape 30"/>
          <p:cNvSpPr>
            <a:spLocks noChangeArrowheads="1"/>
          </p:cNvSpPr>
          <p:nvPr/>
        </p:nvSpPr>
        <p:spPr bwMode="auto">
          <a:xfrm flipH="1">
            <a:off x="7145338" y="3417888"/>
            <a:ext cx="517525" cy="690562"/>
          </a:xfrm>
          <a:prstGeom prst="rect">
            <a:avLst/>
          </a:prstGeom>
          <a:solidFill>
            <a:srgbClr val="7198A9">
              <a:alpha val="4117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4" name="Shape 31"/>
          <p:cNvSpPr>
            <a:spLocks noChangeArrowheads="1"/>
          </p:cNvSpPr>
          <p:nvPr/>
        </p:nvSpPr>
        <p:spPr bwMode="auto">
          <a:xfrm flipH="1">
            <a:off x="2506663" y="666750"/>
            <a:ext cx="519112" cy="692150"/>
          </a:xfrm>
          <a:prstGeom prst="rect">
            <a:avLst/>
          </a:prstGeom>
          <a:solidFill>
            <a:srgbClr val="7198A9">
              <a:alpha val="4117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5" name="Shape 32"/>
          <p:cNvSpPr>
            <a:spLocks noChangeArrowheads="1"/>
          </p:cNvSpPr>
          <p:nvPr/>
        </p:nvSpPr>
        <p:spPr bwMode="auto">
          <a:xfrm flipH="1">
            <a:off x="8172450" y="0"/>
            <a:ext cx="971550" cy="1295400"/>
          </a:xfrm>
          <a:prstGeom prst="rect">
            <a:avLst/>
          </a:prstGeom>
          <a:solidFill>
            <a:srgbClr val="7198A9">
              <a:alpha val="4117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6" name="Shape 33"/>
          <p:cNvSpPr>
            <a:spLocks noChangeArrowheads="1"/>
          </p:cNvSpPr>
          <p:nvPr/>
        </p:nvSpPr>
        <p:spPr bwMode="auto">
          <a:xfrm>
            <a:off x="4565650" y="0"/>
            <a:ext cx="519113" cy="692150"/>
          </a:xfrm>
          <a:prstGeom prst="rect">
            <a:avLst/>
          </a:prstGeom>
          <a:solidFill>
            <a:srgbClr val="CEDBE0">
              <a:alpha val="32549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7" name="Shape 34"/>
          <p:cNvSpPr>
            <a:spLocks noChangeArrowheads="1"/>
          </p:cNvSpPr>
          <p:nvPr/>
        </p:nvSpPr>
        <p:spPr bwMode="auto">
          <a:xfrm flipH="1">
            <a:off x="452438" y="0"/>
            <a:ext cx="519112" cy="692150"/>
          </a:xfrm>
          <a:prstGeom prst="rect">
            <a:avLst/>
          </a:prstGeom>
          <a:solidFill>
            <a:srgbClr val="7198A9">
              <a:alpha val="4117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8" name="Shape 35"/>
          <p:cNvSpPr>
            <a:spLocks noChangeArrowheads="1"/>
          </p:cNvSpPr>
          <p:nvPr/>
        </p:nvSpPr>
        <p:spPr bwMode="auto">
          <a:xfrm>
            <a:off x="7138988" y="4113213"/>
            <a:ext cx="1036637" cy="1384300"/>
          </a:xfrm>
          <a:prstGeom prst="rect">
            <a:avLst/>
          </a:prstGeom>
          <a:solidFill>
            <a:srgbClr val="7198A9">
              <a:alpha val="4117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0" name="Shape 36"/>
          <p:cNvSpPr>
            <a:spLocks noChangeArrowheads="1"/>
          </p:cNvSpPr>
          <p:nvPr/>
        </p:nvSpPr>
        <p:spPr bwMode="auto">
          <a:xfrm flipH="1">
            <a:off x="7143750" y="2743200"/>
            <a:ext cx="1038225" cy="1384300"/>
          </a:xfrm>
          <a:prstGeom prst="rect">
            <a:avLst/>
          </a:prstGeom>
          <a:solidFill>
            <a:srgbClr val="CEDBE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9" name="Shape 29"/>
          <p:cNvSpPr txBox="1">
            <a:spLocks noGrp="1"/>
          </p:cNvSpPr>
          <p:nvPr>
            <p:ph type="ctrTitle"/>
          </p:nvPr>
        </p:nvSpPr>
        <p:spPr>
          <a:xfrm>
            <a:off x="2961550" y="2655767"/>
            <a:ext cx="3220800" cy="1546399"/>
          </a:xfrm>
          <a:prstGeom prst="rect">
            <a:avLst/>
          </a:prstGeom>
        </p:spPr>
        <p:txBody>
          <a:bodyPr lIns="91425" tIns="91425" rIns="91425" bIns="91425"/>
          <a:lstStyle>
            <a:lvl1pPr lvl="0" algn="ctr">
              <a:spcBef>
                <a:spcPts val="0"/>
              </a:spcBef>
              <a:buSzPct val="100000"/>
              <a:defRPr sz="3000"/>
            </a:lvl1pPr>
            <a:lvl2pPr lvl="1" algn="ctr">
              <a:spcBef>
                <a:spcPts val="0"/>
              </a:spcBef>
              <a:buSzPct val="100000"/>
              <a:defRPr sz="3000"/>
            </a:lvl2pPr>
            <a:lvl3pPr lvl="2" algn="ctr">
              <a:spcBef>
                <a:spcPts val="0"/>
              </a:spcBef>
              <a:buSzPct val="100000"/>
              <a:defRPr sz="3000"/>
            </a:lvl3pPr>
            <a:lvl4pPr lvl="3" algn="ctr">
              <a:spcBef>
                <a:spcPts val="0"/>
              </a:spcBef>
              <a:buSzPct val="100000"/>
              <a:defRPr sz="3000"/>
            </a:lvl4pPr>
            <a:lvl5pPr lvl="4" algn="ctr">
              <a:spcBef>
                <a:spcPts val="0"/>
              </a:spcBef>
              <a:buSzPct val="100000"/>
              <a:defRPr sz="3000"/>
            </a:lvl5pPr>
            <a:lvl6pPr lvl="5" algn="ctr">
              <a:spcBef>
                <a:spcPts val="0"/>
              </a:spcBef>
              <a:buSzPct val="100000"/>
              <a:defRPr sz="3000"/>
            </a:lvl6pPr>
            <a:lvl7pPr lvl="6" algn="ctr">
              <a:spcBef>
                <a:spcPts val="0"/>
              </a:spcBef>
              <a:buSzPct val="100000"/>
              <a:defRPr sz="3000"/>
            </a:lvl7pPr>
            <a:lvl8pPr lvl="7" algn="ctr">
              <a:spcBef>
                <a:spcPts val="0"/>
              </a:spcBef>
              <a:buSzPct val="100000"/>
              <a:defRPr sz="3000"/>
            </a:lvl8pPr>
            <a:lvl9pPr lvl="8" algn="ctr">
              <a:spcBef>
                <a:spcPts val="0"/>
              </a:spcBef>
              <a:buSzPct val="100000"/>
              <a:defRPr sz="3000"/>
            </a:lvl9pPr>
          </a:lstStyle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37783719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hape 109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138" y="1384300"/>
            <a:ext cx="2071687" cy="276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hape 110"/>
          <p:cNvSpPr>
            <a:spLocks noChangeArrowheads="1"/>
          </p:cNvSpPr>
          <p:nvPr/>
        </p:nvSpPr>
        <p:spPr bwMode="auto">
          <a:xfrm>
            <a:off x="7070725" y="2763838"/>
            <a:ext cx="1036638" cy="1382712"/>
          </a:xfrm>
          <a:prstGeom prst="rect">
            <a:avLst/>
          </a:prstGeom>
          <a:solidFill>
            <a:srgbClr val="CEDBE0">
              <a:alpha val="32549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pic>
        <p:nvPicPr>
          <p:cNvPr id="7" name="Shape 111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600" y="0"/>
            <a:ext cx="10382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hape 115"/>
          <p:cNvSpPr>
            <a:spLocks noChangeArrowheads="1"/>
          </p:cNvSpPr>
          <p:nvPr/>
        </p:nvSpPr>
        <p:spPr bwMode="auto">
          <a:xfrm>
            <a:off x="8102600" y="4146550"/>
            <a:ext cx="1038225" cy="1384300"/>
          </a:xfrm>
          <a:prstGeom prst="rect">
            <a:avLst/>
          </a:prstGeom>
          <a:solidFill>
            <a:srgbClr val="CEDBE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" name="Shape 116"/>
          <p:cNvSpPr>
            <a:spLocks noChangeArrowheads="1"/>
          </p:cNvSpPr>
          <p:nvPr/>
        </p:nvSpPr>
        <p:spPr bwMode="auto">
          <a:xfrm>
            <a:off x="7070725" y="0"/>
            <a:ext cx="1036638" cy="1384300"/>
          </a:xfrm>
          <a:prstGeom prst="rect">
            <a:avLst/>
          </a:prstGeom>
          <a:solidFill>
            <a:srgbClr val="7198A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" name="Shape 117"/>
          <p:cNvSpPr>
            <a:spLocks noChangeArrowheads="1"/>
          </p:cNvSpPr>
          <p:nvPr/>
        </p:nvSpPr>
        <p:spPr bwMode="auto">
          <a:xfrm>
            <a:off x="0" y="5473700"/>
            <a:ext cx="1038225" cy="1384300"/>
          </a:xfrm>
          <a:prstGeom prst="rect">
            <a:avLst/>
          </a:prstGeom>
          <a:solidFill>
            <a:srgbClr val="37A9DD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" name="Shape 118"/>
          <p:cNvSpPr>
            <a:spLocks noChangeArrowheads="1"/>
          </p:cNvSpPr>
          <p:nvPr/>
        </p:nvSpPr>
        <p:spPr bwMode="auto">
          <a:xfrm>
            <a:off x="1038225" y="6165850"/>
            <a:ext cx="517525" cy="692150"/>
          </a:xfrm>
          <a:prstGeom prst="rect">
            <a:avLst/>
          </a:prstGeom>
          <a:solidFill>
            <a:srgbClr val="CEDBE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" name="Shape 119"/>
          <p:cNvSpPr>
            <a:spLocks noChangeArrowheads="1"/>
          </p:cNvSpPr>
          <p:nvPr/>
        </p:nvSpPr>
        <p:spPr bwMode="auto">
          <a:xfrm>
            <a:off x="0" y="5473700"/>
            <a:ext cx="519113" cy="692150"/>
          </a:xfrm>
          <a:prstGeom prst="rect">
            <a:avLst/>
          </a:prstGeom>
          <a:solidFill>
            <a:srgbClr val="7198A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3" name="Shape 120"/>
          <p:cNvSpPr>
            <a:spLocks noChangeArrowheads="1"/>
          </p:cNvSpPr>
          <p:nvPr/>
        </p:nvSpPr>
        <p:spPr bwMode="auto">
          <a:xfrm>
            <a:off x="8621713" y="5527675"/>
            <a:ext cx="519112" cy="692150"/>
          </a:xfrm>
          <a:prstGeom prst="rect">
            <a:avLst/>
          </a:prstGeom>
          <a:solidFill>
            <a:srgbClr val="37A9DD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4" name="Shape 121"/>
          <p:cNvSpPr>
            <a:spLocks noChangeArrowheads="1"/>
          </p:cNvSpPr>
          <p:nvPr/>
        </p:nvSpPr>
        <p:spPr bwMode="auto">
          <a:xfrm>
            <a:off x="8621713" y="4837113"/>
            <a:ext cx="519112" cy="690562"/>
          </a:xfrm>
          <a:prstGeom prst="rect">
            <a:avLst/>
          </a:prstGeom>
          <a:solidFill>
            <a:srgbClr val="7198A9">
              <a:alpha val="4117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grpSp>
        <p:nvGrpSpPr>
          <p:cNvPr id="15" name="Shape 122"/>
          <p:cNvGrpSpPr>
            <a:grpSpLocks/>
          </p:cNvGrpSpPr>
          <p:nvPr/>
        </p:nvGrpSpPr>
        <p:grpSpPr bwMode="auto">
          <a:xfrm>
            <a:off x="7424738" y="3124200"/>
            <a:ext cx="328612" cy="696913"/>
            <a:chOff x="6718575" y="2318625"/>
            <a:chExt cx="256950" cy="407375"/>
          </a:xfrm>
        </p:grpSpPr>
        <p:sp>
          <p:nvSpPr>
            <p:cNvPr id="16" name="Shape 123"/>
            <p:cNvSpPr>
              <a:spLocks/>
            </p:cNvSpPr>
            <p:nvPr/>
          </p:nvSpPr>
          <p:spPr bwMode="auto">
            <a:xfrm>
              <a:off x="6795900" y="2673600"/>
              <a:ext cx="102300" cy="22550"/>
            </a:xfrm>
            <a:custGeom>
              <a:avLst/>
              <a:gdLst>
                <a:gd name="T0" fmla="*/ 4092 w 4092"/>
                <a:gd name="T1" fmla="*/ 902 h 902"/>
                <a:gd name="T2" fmla="*/ 4092 w 4092"/>
                <a:gd name="T3" fmla="*/ 1 h 902"/>
                <a:gd name="T4" fmla="*/ 0 w 4092"/>
                <a:gd name="T5" fmla="*/ 1 h 902"/>
                <a:gd name="T6" fmla="*/ 0 w 4092"/>
                <a:gd name="T7" fmla="*/ 902 h 902"/>
                <a:gd name="T8" fmla="*/ 4092 w 4092"/>
                <a:gd name="T9" fmla="*/ 902 h 902"/>
                <a:gd name="T10" fmla="*/ 0 w 4092"/>
                <a:gd name="T11" fmla="*/ 0 h 902"/>
                <a:gd name="T12" fmla="*/ 4092 w 4092"/>
                <a:gd name="T13" fmla="*/ 902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 i="1" smtClean="0">
                <a:solidFill>
                  <a:srgbClr val="000000"/>
                </a:solidFill>
              </a:endParaRPr>
            </a:p>
          </p:txBody>
        </p:sp>
        <p:sp>
          <p:nvSpPr>
            <p:cNvPr id="17" name="Shape 124"/>
            <p:cNvSpPr>
              <a:spLocks/>
            </p:cNvSpPr>
            <p:nvPr/>
          </p:nvSpPr>
          <p:spPr bwMode="auto">
            <a:xfrm>
              <a:off x="6795900" y="2650475"/>
              <a:ext cx="102300" cy="22550"/>
            </a:xfrm>
            <a:custGeom>
              <a:avLst/>
              <a:gdLst>
                <a:gd name="T0" fmla="*/ 4092 w 4092"/>
                <a:gd name="T1" fmla="*/ 901 h 902"/>
                <a:gd name="T2" fmla="*/ 4092 w 4092"/>
                <a:gd name="T3" fmla="*/ 0 h 902"/>
                <a:gd name="T4" fmla="*/ 0 w 4092"/>
                <a:gd name="T5" fmla="*/ 0 h 902"/>
                <a:gd name="T6" fmla="*/ 0 w 4092"/>
                <a:gd name="T7" fmla="*/ 901 h 902"/>
                <a:gd name="T8" fmla="*/ 4092 w 4092"/>
                <a:gd name="T9" fmla="*/ 901 h 902"/>
                <a:gd name="T10" fmla="*/ 0 w 4092"/>
                <a:gd name="T11" fmla="*/ 0 h 902"/>
                <a:gd name="T12" fmla="*/ 4092 w 4092"/>
                <a:gd name="T13" fmla="*/ 902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T10" t="T11" r="T12" b="T13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 i="1" smtClean="0">
                <a:solidFill>
                  <a:srgbClr val="000000"/>
                </a:solidFill>
              </a:endParaRPr>
            </a:p>
          </p:txBody>
        </p:sp>
        <p:sp>
          <p:nvSpPr>
            <p:cNvPr id="18" name="Shape 125"/>
            <p:cNvSpPr>
              <a:spLocks/>
            </p:cNvSpPr>
            <p:nvPr/>
          </p:nvSpPr>
          <p:spPr bwMode="auto">
            <a:xfrm>
              <a:off x="6795900" y="2696125"/>
              <a:ext cx="102300" cy="29875"/>
            </a:xfrm>
            <a:custGeom>
              <a:avLst/>
              <a:gdLst>
                <a:gd name="T0" fmla="*/ 0 w 4092"/>
                <a:gd name="T1" fmla="*/ 1 h 1195"/>
                <a:gd name="T2" fmla="*/ 0 w 4092"/>
                <a:gd name="T3" fmla="*/ 171 h 1195"/>
                <a:gd name="T4" fmla="*/ 0 w 4092"/>
                <a:gd name="T5" fmla="*/ 171 h 1195"/>
                <a:gd name="T6" fmla="*/ 24 w 4092"/>
                <a:gd name="T7" fmla="*/ 318 h 1195"/>
                <a:gd name="T8" fmla="*/ 98 w 4092"/>
                <a:gd name="T9" fmla="*/ 464 h 1195"/>
                <a:gd name="T10" fmla="*/ 195 w 4092"/>
                <a:gd name="T11" fmla="*/ 585 h 1195"/>
                <a:gd name="T12" fmla="*/ 341 w 4092"/>
                <a:gd name="T13" fmla="*/ 659 h 1195"/>
                <a:gd name="T14" fmla="*/ 1875 w 4092"/>
                <a:gd name="T15" fmla="*/ 1170 h 1195"/>
                <a:gd name="T16" fmla="*/ 1875 w 4092"/>
                <a:gd name="T17" fmla="*/ 1170 h 1195"/>
                <a:gd name="T18" fmla="*/ 2046 w 4092"/>
                <a:gd name="T19" fmla="*/ 1194 h 1195"/>
                <a:gd name="T20" fmla="*/ 2046 w 4092"/>
                <a:gd name="T21" fmla="*/ 1194 h 1195"/>
                <a:gd name="T22" fmla="*/ 2216 w 4092"/>
                <a:gd name="T23" fmla="*/ 1170 h 1195"/>
                <a:gd name="T24" fmla="*/ 3751 w 4092"/>
                <a:gd name="T25" fmla="*/ 659 h 1195"/>
                <a:gd name="T26" fmla="*/ 3751 w 4092"/>
                <a:gd name="T27" fmla="*/ 659 h 1195"/>
                <a:gd name="T28" fmla="*/ 3897 w 4092"/>
                <a:gd name="T29" fmla="*/ 585 h 1195"/>
                <a:gd name="T30" fmla="*/ 3994 w 4092"/>
                <a:gd name="T31" fmla="*/ 464 h 1195"/>
                <a:gd name="T32" fmla="*/ 4067 w 4092"/>
                <a:gd name="T33" fmla="*/ 318 h 1195"/>
                <a:gd name="T34" fmla="*/ 4092 w 4092"/>
                <a:gd name="T35" fmla="*/ 171 h 1195"/>
                <a:gd name="T36" fmla="*/ 4092 w 4092"/>
                <a:gd name="T37" fmla="*/ 1 h 1195"/>
                <a:gd name="T38" fmla="*/ 0 w 4092"/>
                <a:gd name="T39" fmla="*/ 1 h 1195"/>
                <a:gd name="T40" fmla="*/ 0 w 4092"/>
                <a:gd name="T41" fmla="*/ 0 h 1195"/>
                <a:gd name="T42" fmla="*/ 4092 w 4092"/>
                <a:gd name="T43" fmla="*/ 1195 h 1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T40" t="T41" r="T42" b="T43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 i="1" smtClean="0">
                <a:solidFill>
                  <a:srgbClr val="000000"/>
                </a:solidFill>
              </a:endParaRPr>
            </a:p>
          </p:txBody>
        </p:sp>
        <p:sp>
          <p:nvSpPr>
            <p:cNvPr id="19" name="Shape 126"/>
            <p:cNvSpPr>
              <a:spLocks/>
            </p:cNvSpPr>
            <p:nvPr/>
          </p:nvSpPr>
          <p:spPr bwMode="auto">
            <a:xfrm>
              <a:off x="6784925" y="2459275"/>
              <a:ext cx="35350" cy="166875"/>
            </a:xfrm>
            <a:custGeom>
              <a:avLst/>
              <a:gdLst>
                <a:gd name="T0" fmla="*/ 1413 w 1414"/>
                <a:gd name="T1" fmla="*/ 6674 h 6675"/>
                <a:gd name="T2" fmla="*/ 1413 w 1414"/>
                <a:gd name="T3" fmla="*/ 6674 h 6675"/>
                <a:gd name="T4" fmla="*/ 585 w 1414"/>
                <a:gd name="T5" fmla="*/ 2850 h 6675"/>
                <a:gd name="T6" fmla="*/ 1 w 1414"/>
                <a:gd name="T7" fmla="*/ 1 h 6675"/>
                <a:gd name="T8" fmla="*/ 0 w 1414"/>
                <a:gd name="T9" fmla="*/ 0 h 6675"/>
                <a:gd name="T10" fmla="*/ 1414 w 1414"/>
                <a:gd name="T11" fmla="*/ 6675 h 6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 i="1" smtClean="0">
                <a:solidFill>
                  <a:srgbClr val="000000"/>
                </a:solidFill>
              </a:endParaRPr>
            </a:p>
          </p:txBody>
        </p:sp>
        <p:sp>
          <p:nvSpPr>
            <p:cNvPr id="20" name="Shape 127"/>
            <p:cNvSpPr>
              <a:spLocks/>
            </p:cNvSpPr>
            <p:nvPr/>
          </p:nvSpPr>
          <p:spPr bwMode="auto">
            <a:xfrm>
              <a:off x="6718575" y="2318625"/>
              <a:ext cx="256950" cy="307525"/>
            </a:xfrm>
            <a:custGeom>
              <a:avLst/>
              <a:gdLst>
                <a:gd name="T0" fmla="*/ 7185 w 10278"/>
                <a:gd name="T1" fmla="*/ 12300 h 12301"/>
                <a:gd name="T2" fmla="*/ 7477 w 10278"/>
                <a:gd name="T3" fmla="*/ 11253 h 12301"/>
                <a:gd name="T4" fmla="*/ 7891 w 10278"/>
                <a:gd name="T5" fmla="*/ 10327 h 12301"/>
                <a:gd name="T6" fmla="*/ 8378 w 10278"/>
                <a:gd name="T7" fmla="*/ 9499 h 12301"/>
                <a:gd name="T8" fmla="*/ 9182 w 10278"/>
                <a:gd name="T9" fmla="*/ 8330 h 12301"/>
                <a:gd name="T10" fmla="*/ 9645 w 10278"/>
                <a:gd name="T11" fmla="*/ 7551 h 12301"/>
                <a:gd name="T12" fmla="*/ 10034 w 10278"/>
                <a:gd name="T13" fmla="*/ 6674 h 12301"/>
                <a:gd name="T14" fmla="*/ 10229 w 10278"/>
                <a:gd name="T15" fmla="*/ 5676 h 12301"/>
                <a:gd name="T16" fmla="*/ 10278 w 10278"/>
                <a:gd name="T17" fmla="*/ 5140 h 12301"/>
                <a:gd name="T18" fmla="*/ 10229 w 10278"/>
                <a:gd name="T19" fmla="*/ 4604 h 12301"/>
                <a:gd name="T20" fmla="*/ 10034 w 10278"/>
                <a:gd name="T21" fmla="*/ 3605 h 12301"/>
                <a:gd name="T22" fmla="*/ 9645 w 10278"/>
                <a:gd name="T23" fmla="*/ 2680 h 12301"/>
                <a:gd name="T24" fmla="*/ 9084 w 10278"/>
                <a:gd name="T25" fmla="*/ 1876 h 12301"/>
                <a:gd name="T26" fmla="*/ 8402 w 10278"/>
                <a:gd name="T27" fmla="*/ 1170 h 12301"/>
                <a:gd name="T28" fmla="*/ 7574 w 10278"/>
                <a:gd name="T29" fmla="*/ 634 h 12301"/>
                <a:gd name="T30" fmla="*/ 6673 w 10278"/>
                <a:gd name="T31" fmla="*/ 244 h 12301"/>
                <a:gd name="T32" fmla="*/ 5675 w 10278"/>
                <a:gd name="T33" fmla="*/ 25 h 12301"/>
                <a:gd name="T34" fmla="*/ 5139 w 10278"/>
                <a:gd name="T35" fmla="*/ 1 h 12301"/>
                <a:gd name="T36" fmla="*/ 4116 w 10278"/>
                <a:gd name="T37" fmla="*/ 98 h 12301"/>
                <a:gd name="T38" fmla="*/ 3142 w 10278"/>
                <a:gd name="T39" fmla="*/ 415 h 12301"/>
                <a:gd name="T40" fmla="*/ 2265 w 10278"/>
                <a:gd name="T41" fmla="*/ 878 h 12301"/>
                <a:gd name="T42" fmla="*/ 1510 w 10278"/>
                <a:gd name="T43" fmla="*/ 1511 h 12301"/>
                <a:gd name="T44" fmla="*/ 877 w 10278"/>
                <a:gd name="T45" fmla="*/ 2266 h 12301"/>
                <a:gd name="T46" fmla="*/ 414 w 10278"/>
                <a:gd name="T47" fmla="*/ 3143 h 12301"/>
                <a:gd name="T48" fmla="*/ 122 w 10278"/>
                <a:gd name="T49" fmla="*/ 4093 h 12301"/>
                <a:gd name="T50" fmla="*/ 0 w 10278"/>
                <a:gd name="T51" fmla="*/ 5140 h 12301"/>
                <a:gd name="T52" fmla="*/ 24 w 10278"/>
                <a:gd name="T53" fmla="*/ 5408 h 12301"/>
                <a:gd name="T54" fmla="*/ 122 w 10278"/>
                <a:gd name="T55" fmla="*/ 6187 h 12301"/>
                <a:gd name="T56" fmla="*/ 414 w 10278"/>
                <a:gd name="T57" fmla="*/ 7113 h 12301"/>
                <a:gd name="T58" fmla="*/ 852 w 10278"/>
                <a:gd name="T59" fmla="*/ 7941 h 12301"/>
                <a:gd name="T60" fmla="*/ 1364 w 10278"/>
                <a:gd name="T61" fmla="*/ 8720 h 12301"/>
                <a:gd name="T62" fmla="*/ 2143 w 10278"/>
                <a:gd name="T63" fmla="*/ 9913 h 12301"/>
                <a:gd name="T64" fmla="*/ 2606 w 10278"/>
                <a:gd name="T65" fmla="*/ 10766 h 12301"/>
                <a:gd name="T66" fmla="*/ 2971 w 10278"/>
                <a:gd name="T67" fmla="*/ 11764 h 12301"/>
                <a:gd name="T68" fmla="*/ 0 w 10278"/>
                <a:gd name="T69" fmla="*/ 0 h 12301"/>
                <a:gd name="T70" fmla="*/ 10278 w 10278"/>
                <a:gd name="T71" fmla="*/ 12301 h 12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T68" t="T69" r="T70" b="T71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 i="1" smtClean="0">
                <a:solidFill>
                  <a:srgbClr val="000000"/>
                </a:solidFill>
              </a:endParaRPr>
            </a:p>
          </p:txBody>
        </p:sp>
        <p:sp>
          <p:nvSpPr>
            <p:cNvPr id="21" name="Shape 128"/>
            <p:cNvSpPr>
              <a:spLocks/>
            </p:cNvSpPr>
            <p:nvPr/>
          </p:nvSpPr>
          <p:spPr bwMode="auto">
            <a:xfrm>
              <a:off x="6873825" y="2459275"/>
              <a:ext cx="35350" cy="166875"/>
            </a:xfrm>
            <a:custGeom>
              <a:avLst/>
              <a:gdLst>
                <a:gd name="T0" fmla="*/ 1413 w 1414"/>
                <a:gd name="T1" fmla="*/ 1 h 6675"/>
                <a:gd name="T2" fmla="*/ 1413 w 1414"/>
                <a:gd name="T3" fmla="*/ 1 h 6675"/>
                <a:gd name="T4" fmla="*/ 829 w 1414"/>
                <a:gd name="T5" fmla="*/ 2850 h 6675"/>
                <a:gd name="T6" fmla="*/ 1 w 1414"/>
                <a:gd name="T7" fmla="*/ 6674 h 6675"/>
                <a:gd name="T8" fmla="*/ 0 w 1414"/>
                <a:gd name="T9" fmla="*/ 0 h 6675"/>
                <a:gd name="T10" fmla="*/ 1414 w 1414"/>
                <a:gd name="T11" fmla="*/ 6675 h 6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 i="1" smtClean="0">
                <a:solidFill>
                  <a:srgbClr val="000000"/>
                </a:solidFill>
              </a:endParaRPr>
            </a:p>
          </p:txBody>
        </p:sp>
        <p:sp>
          <p:nvSpPr>
            <p:cNvPr id="22" name="Shape 129"/>
            <p:cNvSpPr>
              <a:spLocks/>
            </p:cNvSpPr>
            <p:nvPr/>
          </p:nvSpPr>
          <p:spPr bwMode="auto">
            <a:xfrm>
              <a:off x="6801975" y="2453200"/>
              <a:ext cx="90150" cy="19500"/>
            </a:xfrm>
            <a:custGeom>
              <a:avLst/>
              <a:gdLst>
                <a:gd name="T0" fmla="*/ 1 w 3606"/>
                <a:gd name="T1" fmla="*/ 73 h 780"/>
                <a:gd name="T2" fmla="*/ 829 w 3606"/>
                <a:gd name="T3" fmla="*/ 780 h 780"/>
                <a:gd name="T4" fmla="*/ 1657 w 3606"/>
                <a:gd name="T5" fmla="*/ 73 h 780"/>
                <a:gd name="T6" fmla="*/ 1657 w 3606"/>
                <a:gd name="T7" fmla="*/ 73 h 780"/>
                <a:gd name="T8" fmla="*/ 1730 w 3606"/>
                <a:gd name="T9" fmla="*/ 25 h 780"/>
                <a:gd name="T10" fmla="*/ 1803 w 3606"/>
                <a:gd name="T11" fmla="*/ 0 h 780"/>
                <a:gd name="T12" fmla="*/ 1876 w 3606"/>
                <a:gd name="T13" fmla="*/ 25 h 780"/>
                <a:gd name="T14" fmla="*/ 1949 w 3606"/>
                <a:gd name="T15" fmla="*/ 73 h 780"/>
                <a:gd name="T16" fmla="*/ 2777 w 3606"/>
                <a:gd name="T17" fmla="*/ 780 h 780"/>
                <a:gd name="T18" fmla="*/ 3605 w 3606"/>
                <a:gd name="T19" fmla="*/ 73 h 780"/>
                <a:gd name="T20" fmla="*/ 0 w 3606"/>
                <a:gd name="T21" fmla="*/ 0 h 780"/>
                <a:gd name="T22" fmla="*/ 3606 w 3606"/>
                <a:gd name="T23" fmla="*/ 780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 i="1" smtClean="0">
                <a:solidFill>
                  <a:srgbClr val="000000"/>
                </a:solidFill>
              </a:endParaRPr>
            </a:p>
          </p:txBody>
        </p:sp>
        <p:sp>
          <p:nvSpPr>
            <p:cNvPr id="23" name="Shape 130"/>
            <p:cNvSpPr>
              <a:spLocks/>
            </p:cNvSpPr>
            <p:nvPr/>
          </p:nvSpPr>
          <p:spPr bwMode="auto">
            <a:xfrm>
              <a:off x="6795900" y="2628550"/>
              <a:ext cx="102300" cy="25"/>
            </a:xfrm>
            <a:custGeom>
              <a:avLst/>
              <a:gdLst>
                <a:gd name="T0" fmla="*/ 0 w 4092"/>
                <a:gd name="T1" fmla="*/ 1 h 1"/>
                <a:gd name="T2" fmla="*/ 4092 w 4092"/>
                <a:gd name="T3" fmla="*/ 1 h 1"/>
                <a:gd name="T4" fmla="*/ 0 w 4092"/>
                <a:gd name="T5" fmla="*/ 0 h 1"/>
                <a:gd name="T6" fmla="*/ 4092 w 409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T4" t="T5" r="T6" b="T7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 i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1842476" y="1596100"/>
            <a:ext cx="4406399" cy="829200"/>
          </a:xfrm>
          <a:prstGeom prst="rect">
            <a:avLst/>
          </a:prstGeom>
        </p:spPr>
        <p:txBody>
          <a:bodyPr lIns="91425" tIns="91425" rIns="91425" bIns="91425" anchor="b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1842475" y="2425301"/>
            <a:ext cx="2172900" cy="4142399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400"/>
            </a:lvl2pPr>
            <a:lvl3pPr lvl="2">
              <a:spcBef>
                <a:spcPts val="0"/>
              </a:spcBef>
              <a:buSzPct val="100000"/>
              <a:defRPr sz="1400"/>
            </a:lvl3pPr>
            <a:lvl4pPr lvl="3">
              <a:spcBef>
                <a:spcPts val="0"/>
              </a:spcBef>
              <a:buSzPct val="100000"/>
              <a:defRPr sz="1400"/>
            </a:lvl4pPr>
            <a:lvl5pPr lvl="4">
              <a:spcBef>
                <a:spcPts val="0"/>
              </a:spcBef>
              <a:buSzPct val="100000"/>
              <a:defRPr sz="1400"/>
            </a:lvl5pPr>
            <a:lvl6pPr lvl="5">
              <a:spcBef>
                <a:spcPts val="0"/>
              </a:spcBef>
              <a:buSzPct val="100000"/>
              <a:defRPr sz="1400"/>
            </a:lvl6pPr>
            <a:lvl7pPr lvl="6">
              <a:spcBef>
                <a:spcPts val="0"/>
              </a:spcBef>
              <a:buSzPct val="100000"/>
              <a:defRPr sz="1400"/>
            </a:lvl7pPr>
            <a:lvl8pPr lvl="7">
              <a:spcBef>
                <a:spcPts val="0"/>
              </a:spcBef>
              <a:buSzPct val="100000"/>
              <a:defRPr sz="1400"/>
            </a:lvl8pPr>
            <a:lvl9pPr lvl="8">
              <a:spcBef>
                <a:spcPts val="0"/>
              </a:spcBef>
              <a:buSzPct val="100000"/>
              <a:defRPr sz="1400"/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body" idx="2"/>
          </p:nvPr>
        </p:nvSpPr>
        <p:spPr>
          <a:xfrm>
            <a:off x="4063135" y="2425301"/>
            <a:ext cx="2185800" cy="4142399"/>
          </a:xfrm>
          <a:prstGeom prst="rect">
            <a:avLst/>
          </a:prstGeom>
        </p:spPr>
        <p:txBody>
          <a:bodyPr lIns="91425" tIns="91425" rIns="91425" b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400"/>
            </a:lvl2pPr>
            <a:lvl3pPr lvl="2">
              <a:spcBef>
                <a:spcPts val="0"/>
              </a:spcBef>
              <a:buSzPct val="100000"/>
              <a:defRPr sz="1400"/>
            </a:lvl3pPr>
            <a:lvl4pPr lvl="3">
              <a:spcBef>
                <a:spcPts val="0"/>
              </a:spcBef>
              <a:buSzPct val="100000"/>
              <a:defRPr sz="1400"/>
            </a:lvl4pPr>
            <a:lvl5pPr lvl="4">
              <a:spcBef>
                <a:spcPts val="0"/>
              </a:spcBef>
              <a:buSzPct val="100000"/>
              <a:defRPr sz="1400"/>
            </a:lvl5pPr>
            <a:lvl6pPr lvl="5">
              <a:spcBef>
                <a:spcPts val="0"/>
              </a:spcBef>
              <a:buSzPct val="100000"/>
              <a:defRPr sz="1400"/>
            </a:lvl6pPr>
            <a:lvl7pPr lvl="6">
              <a:spcBef>
                <a:spcPts val="0"/>
              </a:spcBef>
              <a:buSzPct val="100000"/>
              <a:defRPr sz="1400"/>
            </a:lvl7pPr>
            <a:lvl8pPr lvl="7">
              <a:spcBef>
                <a:spcPts val="0"/>
              </a:spcBef>
              <a:buSzPct val="100000"/>
              <a:defRPr sz="1400"/>
            </a:lvl8pPr>
            <a:lvl9pPr lvl="8">
              <a:spcBef>
                <a:spcPts val="0"/>
              </a:spcBef>
              <a:buSzPct val="100000"/>
              <a:defRPr sz="1400"/>
            </a:lvl9pPr>
          </a:lstStyle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11259943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3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ape 227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100" y="2482850"/>
            <a:ext cx="93345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Shape 228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513" y="0"/>
            <a:ext cx="1868487" cy="249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hape 229"/>
          <p:cNvSpPr>
            <a:spLocks noChangeArrowheads="1"/>
          </p:cNvSpPr>
          <p:nvPr/>
        </p:nvSpPr>
        <p:spPr bwMode="auto">
          <a:xfrm>
            <a:off x="6345238" y="0"/>
            <a:ext cx="931862" cy="1244600"/>
          </a:xfrm>
          <a:prstGeom prst="rect">
            <a:avLst/>
          </a:prstGeom>
          <a:solidFill>
            <a:srgbClr val="CEDBE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" name="Shape 230"/>
          <p:cNvSpPr>
            <a:spLocks noChangeArrowheads="1"/>
          </p:cNvSpPr>
          <p:nvPr/>
        </p:nvSpPr>
        <p:spPr bwMode="auto">
          <a:xfrm>
            <a:off x="8210550" y="2482850"/>
            <a:ext cx="933450" cy="1244600"/>
          </a:xfrm>
          <a:prstGeom prst="rect">
            <a:avLst/>
          </a:prstGeom>
          <a:solidFill>
            <a:srgbClr val="7198A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" name="Shape 231"/>
          <p:cNvSpPr>
            <a:spLocks noChangeArrowheads="1"/>
          </p:cNvSpPr>
          <p:nvPr/>
        </p:nvSpPr>
        <p:spPr bwMode="auto">
          <a:xfrm>
            <a:off x="8210550" y="1239838"/>
            <a:ext cx="933450" cy="1244600"/>
          </a:xfrm>
          <a:prstGeom prst="rect">
            <a:avLst/>
          </a:prstGeom>
          <a:solidFill>
            <a:srgbClr val="7198A9">
              <a:alpha val="4117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" name="Shape 232"/>
          <p:cNvSpPr>
            <a:spLocks noChangeArrowheads="1"/>
          </p:cNvSpPr>
          <p:nvPr/>
        </p:nvSpPr>
        <p:spPr bwMode="auto">
          <a:xfrm>
            <a:off x="0" y="4991100"/>
            <a:ext cx="933450" cy="1244600"/>
          </a:xfrm>
          <a:prstGeom prst="rect">
            <a:avLst/>
          </a:prstGeom>
          <a:solidFill>
            <a:srgbClr val="B0D85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" name="Shape 233"/>
          <p:cNvSpPr>
            <a:spLocks noChangeArrowheads="1"/>
          </p:cNvSpPr>
          <p:nvPr/>
        </p:nvSpPr>
        <p:spPr bwMode="auto">
          <a:xfrm>
            <a:off x="0" y="6235700"/>
            <a:ext cx="466725" cy="622300"/>
          </a:xfrm>
          <a:prstGeom prst="rect">
            <a:avLst/>
          </a:prstGeom>
          <a:solidFill>
            <a:srgbClr val="CEDBE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" name="Shape 234"/>
          <p:cNvSpPr>
            <a:spLocks noChangeArrowheads="1"/>
          </p:cNvSpPr>
          <p:nvPr/>
        </p:nvSpPr>
        <p:spPr bwMode="auto">
          <a:xfrm>
            <a:off x="0" y="4991100"/>
            <a:ext cx="466725" cy="622300"/>
          </a:xfrm>
          <a:prstGeom prst="rect">
            <a:avLst/>
          </a:prstGeom>
          <a:solidFill>
            <a:srgbClr val="7198A9">
              <a:alpha val="4117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" name="Shape 235"/>
          <p:cNvSpPr>
            <a:spLocks noChangeArrowheads="1"/>
          </p:cNvSpPr>
          <p:nvPr/>
        </p:nvSpPr>
        <p:spPr bwMode="auto">
          <a:xfrm>
            <a:off x="8677275" y="3732213"/>
            <a:ext cx="466725" cy="622300"/>
          </a:xfrm>
          <a:prstGeom prst="rect">
            <a:avLst/>
          </a:prstGeom>
          <a:solidFill>
            <a:srgbClr val="B0D85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" name="Shape 236"/>
          <p:cNvSpPr>
            <a:spLocks noChangeArrowheads="1"/>
          </p:cNvSpPr>
          <p:nvPr/>
        </p:nvSpPr>
        <p:spPr bwMode="auto">
          <a:xfrm>
            <a:off x="7277100" y="0"/>
            <a:ext cx="466725" cy="622300"/>
          </a:xfrm>
          <a:prstGeom prst="rect">
            <a:avLst/>
          </a:prstGeom>
          <a:solidFill>
            <a:srgbClr val="7198A9">
              <a:alpha val="4117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grpSp>
        <p:nvGrpSpPr>
          <p:cNvPr id="12" name="Shape 237"/>
          <p:cNvGrpSpPr>
            <a:grpSpLocks/>
          </p:cNvGrpSpPr>
          <p:nvPr/>
        </p:nvGrpSpPr>
        <p:grpSpPr bwMode="auto">
          <a:xfrm>
            <a:off x="8431213" y="1535113"/>
            <a:ext cx="490537" cy="654050"/>
            <a:chOff x="5941025" y="3634400"/>
            <a:chExt cx="467650" cy="467650"/>
          </a:xfrm>
        </p:grpSpPr>
        <p:sp>
          <p:nvSpPr>
            <p:cNvPr id="13" name="Shape 238"/>
            <p:cNvSpPr>
              <a:spLocks/>
            </p:cNvSpPr>
            <p:nvPr/>
          </p:nvSpPr>
          <p:spPr bwMode="auto">
            <a:xfrm>
              <a:off x="5941025" y="3634400"/>
              <a:ext cx="467650" cy="467650"/>
            </a:xfrm>
            <a:custGeom>
              <a:avLst/>
              <a:gdLst>
                <a:gd name="T0" fmla="*/ 8866 w 18706"/>
                <a:gd name="T1" fmla="*/ 25 h 18706"/>
                <a:gd name="T2" fmla="*/ 7478 w 18706"/>
                <a:gd name="T3" fmla="*/ 196 h 18706"/>
                <a:gd name="T4" fmla="*/ 6138 w 18706"/>
                <a:gd name="T5" fmla="*/ 585 h 18706"/>
                <a:gd name="T6" fmla="*/ 4896 w 18706"/>
                <a:gd name="T7" fmla="*/ 1146 h 18706"/>
                <a:gd name="T8" fmla="*/ 3751 w 18706"/>
                <a:gd name="T9" fmla="*/ 1876 h 18706"/>
                <a:gd name="T10" fmla="*/ 2753 w 18706"/>
                <a:gd name="T11" fmla="*/ 2753 h 18706"/>
                <a:gd name="T12" fmla="*/ 1876 w 18706"/>
                <a:gd name="T13" fmla="*/ 3752 h 18706"/>
                <a:gd name="T14" fmla="*/ 1145 w 18706"/>
                <a:gd name="T15" fmla="*/ 4896 h 18706"/>
                <a:gd name="T16" fmla="*/ 585 w 18706"/>
                <a:gd name="T17" fmla="*/ 6138 h 18706"/>
                <a:gd name="T18" fmla="*/ 196 w 18706"/>
                <a:gd name="T19" fmla="*/ 7478 h 18706"/>
                <a:gd name="T20" fmla="*/ 25 w 18706"/>
                <a:gd name="T21" fmla="*/ 8866 h 18706"/>
                <a:gd name="T22" fmla="*/ 25 w 18706"/>
                <a:gd name="T23" fmla="*/ 9840 h 18706"/>
                <a:gd name="T24" fmla="*/ 196 w 18706"/>
                <a:gd name="T25" fmla="*/ 11229 h 18706"/>
                <a:gd name="T26" fmla="*/ 585 w 18706"/>
                <a:gd name="T27" fmla="*/ 12568 h 18706"/>
                <a:gd name="T28" fmla="*/ 1145 w 18706"/>
                <a:gd name="T29" fmla="*/ 13810 h 18706"/>
                <a:gd name="T30" fmla="*/ 1876 w 18706"/>
                <a:gd name="T31" fmla="*/ 14955 h 18706"/>
                <a:gd name="T32" fmla="*/ 2753 w 18706"/>
                <a:gd name="T33" fmla="*/ 15953 h 18706"/>
                <a:gd name="T34" fmla="*/ 3751 w 18706"/>
                <a:gd name="T35" fmla="*/ 16830 h 18706"/>
                <a:gd name="T36" fmla="*/ 4896 w 18706"/>
                <a:gd name="T37" fmla="*/ 17561 h 18706"/>
                <a:gd name="T38" fmla="*/ 6138 w 18706"/>
                <a:gd name="T39" fmla="*/ 18121 h 18706"/>
                <a:gd name="T40" fmla="*/ 7478 w 18706"/>
                <a:gd name="T41" fmla="*/ 18511 h 18706"/>
                <a:gd name="T42" fmla="*/ 8866 w 18706"/>
                <a:gd name="T43" fmla="*/ 18681 h 18706"/>
                <a:gd name="T44" fmla="*/ 9840 w 18706"/>
                <a:gd name="T45" fmla="*/ 18681 h 18706"/>
                <a:gd name="T46" fmla="*/ 11228 w 18706"/>
                <a:gd name="T47" fmla="*/ 18511 h 18706"/>
                <a:gd name="T48" fmla="*/ 12568 w 18706"/>
                <a:gd name="T49" fmla="*/ 18121 h 18706"/>
                <a:gd name="T50" fmla="*/ 13810 w 18706"/>
                <a:gd name="T51" fmla="*/ 17561 h 18706"/>
                <a:gd name="T52" fmla="*/ 14955 w 18706"/>
                <a:gd name="T53" fmla="*/ 16830 h 18706"/>
                <a:gd name="T54" fmla="*/ 15953 w 18706"/>
                <a:gd name="T55" fmla="*/ 15953 h 18706"/>
                <a:gd name="T56" fmla="*/ 16830 w 18706"/>
                <a:gd name="T57" fmla="*/ 14955 h 18706"/>
                <a:gd name="T58" fmla="*/ 17561 w 18706"/>
                <a:gd name="T59" fmla="*/ 13810 h 18706"/>
                <a:gd name="T60" fmla="*/ 18121 w 18706"/>
                <a:gd name="T61" fmla="*/ 12568 h 18706"/>
                <a:gd name="T62" fmla="*/ 18511 w 18706"/>
                <a:gd name="T63" fmla="*/ 11229 h 18706"/>
                <a:gd name="T64" fmla="*/ 18681 w 18706"/>
                <a:gd name="T65" fmla="*/ 9840 h 18706"/>
                <a:gd name="T66" fmla="*/ 18681 w 18706"/>
                <a:gd name="T67" fmla="*/ 8866 h 18706"/>
                <a:gd name="T68" fmla="*/ 18511 w 18706"/>
                <a:gd name="T69" fmla="*/ 7478 h 18706"/>
                <a:gd name="T70" fmla="*/ 18121 w 18706"/>
                <a:gd name="T71" fmla="*/ 6138 h 18706"/>
                <a:gd name="T72" fmla="*/ 17561 w 18706"/>
                <a:gd name="T73" fmla="*/ 4896 h 18706"/>
                <a:gd name="T74" fmla="*/ 16830 w 18706"/>
                <a:gd name="T75" fmla="*/ 3752 h 18706"/>
                <a:gd name="T76" fmla="*/ 15953 w 18706"/>
                <a:gd name="T77" fmla="*/ 2753 h 18706"/>
                <a:gd name="T78" fmla="*/ 14955 w 18706"/>
                <a:gd name="T79" fmla="*/ 1876 h 18706"/>
                <a:gd name="T80" fmla="*/ 13810 w 18706"/>
                <a:gd name="T81" fmla="*/ 1146 h 18706"/>
                <a:gd name="T82" fmla="*/ 12568 w 18706"/>
                <a:gd name="T83" fmla="*/ 585 h 18706"/>
                <a:gd name="T84" fmla="*/ 11228 w 18706"/>
                <a:gd name="T85" fmla="*/ 196 h 18706"/>
                <a:gd name="T86" fmla="*/ 9840 w 18706"/>
                <a:gd name="T87" fmla="*/ 25 h 18706"/>
                <a:gd name="T88" fmla="*/ 0 w 18706"/>
                <a:gd name="T89" fmla="*/ 0 h 18706"/>
                <a:gd name="T90" fmla="*/ 18706 w 18706"/>
                <a:gd name="T91" fmla="*/ 18706 h 18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T88" t="T89" r="T90" b="T91"/>
              <a:pathLst>
                <a:path w="18706" h="18706" fill="none" extrusionOk="0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 i="1" smtClean="0">
                <a:solidFill>
                  <a:srgbClr val="000000"/>
                </a:solidFill>
              </a:endParaRPr>
            </a:p>
          </p:txBody>
        </p:sp>
        <p:sp>
          <p:nvSpPr>
            <p:cNvPr id="14" name="Shape 239"/>
            <p:cNvSpPr>
              <a:spLocks/>
            </p:cNvSpPr>
            <p:nvPr/>
          </p:nvSpPr>
          <p:spPr bwMode="auto">
            <a:xfrm>
              <a:off x="6211975" y="3753150"/>
              <a:ext cx="19525" cy="18900"/>
            </a:xfrm>
            <a:custGeom>
              <a:avLst/>
              <a:gdLst>
                <a:gd name="T0" fmla="*/ 585 w 781"/>
                <a:gd name="T1" fmla="*/ 0 h 756"/>
                <a:gd name="T2" fmla="*/ 585 w 781"/>
                <a:gd name="T3" fmla="*/ 0 h 756"/>
                <a:gd name="T4" fmla="*/ 658 w 781"/>
                <a:gd name="T5" fmla="*/ 24 h 756"/>
                <a:gd name="T6" fmla="*/ 707 w 781"/>
                <a:gd name="T7" fmla="*/ 49 h 756"/>
                <a:gd name="T8" fmla="*/ 756 w 781"/>
                <a:gd name="T9" fmla="*/ 122 h 756"/>
                <a:gd name="T10" fmla="*/ 780 w 781"/>
                <a:gd name="T11" fmla="*/ 195 h 756"/>
                <a:gd name="T12" fmla="*/ 780 w 781"/>
                <a:gd name="T13" fmla="*/ 195 h 756"/>
                <a:gd name="T14" fmla="*/ 756 w 781"/>
                <a:gd name="T15" fmla="*/ 268 h 756"/>
                <a:gd name="T16" fmla="*/ 707 w 781"/>
                <a:gd name="T17" fmla="*/ 390 h 756"/>
                <a:gd name="T18" fmla="*/ 658 w 781"/>
                <a:gd name="T19" fmla="*/ 487 h 756"/>
                <a:gd name="T20" fmla="*/ 585 w 781"/>
                <a:gd name="T21" fmla="*/ 560 h 756"/>
                <a:gd name="T22" fmla="*/ 585 w 781"/>
                <a:gd name="T23" fmla="*/ 560 h 756"/>
                <a:gd name="T24" fmla="*/ 488 w 781"/>
                <a:gd name="T25" fmla="*/ 633 h 756"/>
                <a:gd name="T26" fmla="*/ 390 w 781"/>
                <a:gd name="T27" fmla="*/ 706 h 756"/>
                <a:gd name="T28" fmla="*/ 293 w 781"/>
                <a:gd name="T29" fmla="*/ 755 h 756"/>
                <a:gd name="T30" fmla="*/ 196 w 781"/>
                <a:gd name="T31" fmla="*/ 755 h 756"/>
                <a:gd name="T32" fmla="*/ 196 w 781"/>
                <a:gd name="T33" fmla="*/ 755 h 756"/>
                <a:gd name="T34" fmla="*/ 122 w 781"/>
                <a:gd name="T35" fmla="*/ 755 h 756"/>
                <a:gd name="T36" fmla="*/ 74 w 781"/>
                <a:gd name="T37" fmla="*/ 706 h 756"/>
                <a:gd name="T38" fmla="*/ 25 w 781"/>
                <a:gd name="T39" fmla="*/ 633 h 756"/>
                <a:gd name="T40" fmla="*/ 1 w 781"/>
                <a:gd name="T41" fmla="*/ 560 h 756"/>
                <a:gd name="T42" fmla="*/ 1 w 781"/>
                <a:gd name="T43" fmla="*/ 560 h 756"/>
                <a:gd name="T44" fmla="*/ 25 w 781"/>
                <a:gd name="T45" fmla="*/ 487 h 756"/>
                <a:gd name="T46" fmla="*/ 74 w 781"/>
                <a:gd name="T47" fmla="*/ 390 h 756"/>
                <a:gd name="T48" fmla="*/ 122 w 781"/>
                <a:gd name="T49" fmla="*/ 268 h 756"/>
                <a:gd name="T50" fmla="*/ 196 w 781"/>
                <a:gd name="T51" fmla="*/ 195 h 756"/>
                <a:gd name="T52" fmla="*/ 196 w 781"/>
                <a:gd name="T53" fmla="*/ 195 h 756"/>
                <a:gd name="T54" fmla="*/ 293 w 781"/>
                <a:gd name="T55" fmla="*/ 122 h 756"/>
                <a:gd name="T56" fmla="*/ 390 w 781"/>
                <a:gd name="T57" fmla="*/ 49 h 756"/>
                <a:gd name="T58" fmla="*/ 488 w 781"/>
                <a:gd name="T59" fmla="*/ 24 h 756"/>
                <a:gd name="T60" fmla="*/ 585 w 781"/>
                <a:gd name="T61" fmla="*/ 0 h 756"/>
                <a:gd name="T62" fmla="*/ 585 w 781"/>
                <a:gd name="T63" fmla="*/ 0 h 756"/>
                <a:gd name="T64" fmla="*/ 0 w 781"/>
                <a:gd name="T65" fmla="*/ 0 h 756"/>
                <a:gd name="T66" fmla="*/ 781 w 781"/>
                <a:gd name="T67" fmla="*/ 756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T64" t="T65" r="T66" b="T67"/>
              <a:pathLst>
                <a:path w="781" h="756" fill="none" extrusionOk="0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 i="1" smtClean="0">
                <a:solidFill>
                  <a:srgbClr val="000000"/>
                </a:solidFill>
              </a:endParaRPr>
            </a:p>
          </p:txBody>
        </p:sp>
        <p:sp>
          <p:nvSpPr>
            <p:cNvPr id="15" name="Shape 240"/>
            <p:cNvSpPr>
              <a:spLocks/>
            </p:cNvSpPr>
            <p:nvPr/>
          </p:nvSpPr>
          <p:spPr bwMode="auto">
            <a:xfrm>
              <a:off x="5943475" y="3695900"/>
              <a:ext cx="177800" cy="351350"/>
            </a:xfrm>
            <a:custGeom>
              <a:avLst/>
              <a:gdLst>
                <a:gd name="T0" fmla="*/ 3215 w 7112"/>
                <a:gd name="T1" fmla="*/ 829 h 14054"/>
                <a:gd name="T2" fmla="*/ 3800 w 7112"/>
                <a:gd name="T3" fmla="*/ 1024 h 14054"/>
                <a:gd name="T4" fmla="*/ 4262 w 7112"/>
                <a:gd name="T5" fmla="*/ 780 h 14054"/>
                <a:gd name="T6" fmla="*/ 4847 w 7112"/>
                <a:gd name="T7" fmla="*/ 390 h 14054"/>
                <a:gd name="T8" fmla="*/ 5894 w 7112"/>
                <a:gd name="T9" fmla="*/ 25 h 14054"/>
                <a:gd name="T10" fmla="*/ 6040 w 7112"/>
                <a:gd name="T11" fmla="*/ 317 h 14054"/>
                <a:gd name="T12" fmla="*/ 5772 w 7112"/>
                <a:gd name="T13" fmla="*/ 926 h 14054"/>
                <a:gd name="T14" fmla="*/ 5992 w 7112"/>
                <a:gd name="T15" fmla="*/ 1340 h 14054"/>
                <a:gd name="T16" fmla="*/ 5797 w 7112"/>
                <a:gd name="T17" fmla="*/ 1730 h 14054"/>
                <a:gd name="T18" fmla="*/ 5212 w 7112"/>
                <a:gd name="T19" fmla="*/ 1535 h 14054"/>
                <a:gd name="T20" fmla="*/ 4652 w 7112"/>
                <a:gd name="T21" fmla="*/ 1340 h 14054"/>
                <a:gd name="T22" fmla="*/ 4116 w 7112"/>
                <a:gd name="T23" fmla="*/ 1559 h 14054"/>
                <a:gd name="T24" fmla="*/ 3702 w 7112"/>
                <a:gd name="T25" fmla="*/ 1730 h 14054"/>
                <a:gd name="T26" fmla="*/ 3312 w 7112"/>
                <a:gd name="T27" fmla="*/ 1900 h 14054"/>
                <a:gd name="T28" fmla="*/ 3507 w 7112"/>
                <a:gd name="T29" fmla="*/ 2485 h 14054"/>
                <a:gd name="T30" fmla="*/ 4141 w 7112"/>
                <a:gd name="T31" fmla="*/ 2534 h 14054"/>
                <a:gd name="T32" fmla="*/ 4920 w 7112"/>
                <a:gd name="T33" fmla="*/ 1949 h 14054"/>
                <a:gd name="T34" fmla="*/ 5212 w 7112"/>
                <a:gd name="T35" fmla="*/ 2095 h 14054"/>
                <a:gd name="T36" fmla="*/ 5407 w 7112"/>
                <a:gd name="T37" fmla="*/ 2290 h 14054"/>
                <a:gd name="T38" fmla="*/ 5845 w 7112"/>
                <a:gd name="T39" fmla="*/ 2558 h 14054"/>
                <a:gd name="T40" fmla="*/ 5602 w 7112"/>
                <a:gd name="T41" fmla="*/ 2996 h 14054"/>
                <a:gd name="T42" fmla="*/ 4993 w 7112"/>
                <a:gd name="T43" fmla="*/ 3289 h 14054"/>
                <a:gd name="T44" fmla="*/ 4262 w 7112"/>
                <a:gd name="T45" fmla="*/ 3800 h 14054"/>
                <a:gd name="T46" fmla="*/ 3142 w 7112"/>
                <a:gd name="T47" fmla="*/ 4750 h 14054"/>
                <a:gd name="T48" fmla="*/ 2119 w 7112"/>
                <a:gd name="T49" fmla="*/ 5310 h 14054"/>
                <a:gd name="T50" fmla="*/ 1242 w 7112"/>
                <a:gd name="T51" fmla="*/ 5529 h 14054"/>
                <a:gd name="T52" fmla="*/ 1047 w 7112"/>
                <a:gd name="T53" fmla="*/ 5895 h 14054"/>
                <a:gd name="T54" fmla="*/ 1315 w 7112"/>
                <a:gd name="T55" fmla="*/ 6357 h 14054"/>
                <a:gd name="T56" fmla="*/ 1876 w 7112"/>
                <a:gd name="T57" fmla="*/ 6601 h 14054"/>
                <a:gd name="T58" fmla="*/ 2825 w 7112"/>
                <a:gd name="T59" fmla="*/ 7380 h 14054"/>
                <a:gd name="T60" fmla="*/ 3239 w 7112"/>
                <a:gd name="T61" fmla="*/ 7332 h 14054"/>
                <a:gd name="T62" fmla="*/ 3873 w 7112"/>
                <a:gd name="T63" fmla="*/ 7234 h 14054"/>
                <a:gd name="T64" fmla="*/ 4457 w 7112"/>
                <a:gd name="T65" fmla="*/ 7551 h 14054"/>
                <a:gd name="T66" fmla="*/ 5066 w 7112"/>
                <a:gd name="T67" fmla="*/ 7843 h 14054"/>
                <a:gd name="T68" fmla="*/ 5797 w 7112"/>
                <a:gd name="T69" fmla="*/ 8355 h 14054"/>
                <a:gd name="T70" fmla="*/ 6162 w 7112"/>
                <a:gd name="T71" fmla="*/ 8549 h 14054"/>
                <a:gd name="T72" fmla="*/ 6649 w 7112"/>
                <a:gd name="T73" fmla="*/ 8769 h 14054"/>
                <a:gd name="T74" fmla="*/ 7063 w 7112"/>
                <a:gd name="T75" fmla="*/ 9134 h 14054"/>
                <a:gd name="T76" fmla="*/ 7014 w 7112"/>
                <a:gd name="T77" fmla="*/ 9597 h 14054"/>
                <a:gd name="T78" fmla="*/ 6747 w 7112"/>
                <a:gd name="T79" fmla="*/ 10084 h 14054"/>
                <a:gd name="T80" fmla="*/ 6357 w 7112"/>
                <a:gd name="T81" fmla="*/ 10644 h 14054"/>
                <a:gd name="T82" fmla="*/ 5943 w 7112"/>
                <a:gd name="T83" fmla="*/ 11326 h 14054"/>
                <a:gd name="T84" fmla="*/ 5334 w 7112"/>
                <a:gd name="T85" fmla="*/ 12105 h 14054"/>
                <a:gd name="T86" fmla="*/ 5042 w 7112"/>
                <a:gd name="T87" fmla="*/ 12714 h 14054"/>
                <a:gd name="T88" fmla="*/ 4652 w 7112"/>
                <a:gd name="T89" fmla="*/ 13299 h 14054"/>
                <a:gd name="T90" fmla="*/ 4774 w 7112"/>
                <a:gd name="T91" fmla="*/ 13640 h 14054"/>
                <a:gd name="T92" fmla="*/ 4725 w 7112"/>
                <a:gd name="T93" fmla="*/ 14054 h 14054"/>
                <a:gd name="T94" fmla="*/ 4262 w 7112"/>
                <a:gd name="T95" fmla="*/ 13883 h 14054"/>
                <a:gd name="T96" fmla="*/ 4092 w 7112"/>
                <a:gd name="T97" fmla="*/ 13299 h 14054"/>
                <a:gd name="T98" fmla="*/ 3848 w 7112"/>
                <a:gd name="T99" fmla="*/ 12690 h 14054"/>
                <a:gd name="T100" fmla="*/ 3702 w 7112"/>
                <a:gd name="T101" fmla="*/ 11472 h 14054"/>
                <a:gd name="T102" fmla="*/ 3410 w 7112"/>
                <a:gd name="T103" fmla="*/ 10425 h 14054"/>
                <a:gd name="T104" fmla="*/ 2801 w 7112"/>
                <a:gd name="T105" fmla="*/ 9621 h 14054"/>
                <a:gd name="T106" fmla="*/ 2655 w 7112"/>
                <a:gd name="T107" fmla="*/ 9231 h 14054"/>
                <a:gd name="T108" fmla="*/ 2582 w 7112"/>
                <a:gd name="T109" fmla="*/ 8598 h 14054"/>
                <a:gd name="T110" fmla="*/ 2728 w 7112"/>
                <a:gd name="T111" fmla="*/ 8160 h 14054"/>
                <a:gd name="T112" fmla="*/ 2655 w 7112"/>
                <a:gd name="T113" fmla="*/ 7697 h 14054"/>
                <a:gd name="T114" fmla="*/ 2119 w 7112"/>
                <a:gd name="T115" fmla="*/ 7502 h 14054"/>
                <a:gd name="T116" fmla="*/ 1340 w 7112"/>
                <a:gd name="T117" fmla="*/ 6869 h 14054"/>
                <a:gd name="T118" fmla="*/ 463 w 7112"/>
                <a:gd name="T119" fmla="*/ 6284 h 14054"/>
                <a:gd name="T120" fmla="*/ 0 w 7112"/>
                <a:gd name="T121" fmla="*/ 0 h 14054"/>
                <a:gd name="T122" fmla="*/ 7112 w 7112"/>
                <a:gd name="T123" fmla="*/ 14054 h 14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T120" t="T121" r="T122" b="T123"/>
              <a:pathLst>
                <a:path w="7112" h="14054" fill="none" extrusionOk="0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 i="1" smtClean="0">
                <a:solidFill>
                  <a:srgbClr val="000000"/>
                </a:solidFill>
              </a:endParaRPr>
            </a:p>
          </p:txBody>
        </p:sp>
        <p:sp>
          <p:nvSpPr>
            <p:cNvPr id="16" name="Shape 241"/>
            <p:cNvSpPr>
              <a:spLocks/>
            </p:cNvSpPr>
            <p:nvPr/>
          </p:nvSpPr>
          <p:spPr bwMode="auto">
            <a:xfrm>
              <a:off x="6128575" y="3695900"/>
              <a:ext cx="86475" cy="47525"/>
            </a:xfrm>
            <a:custGeom>
              <a:avLst/>
              <a:gdLst>
                <a:gd name="T0" fmla="*/ 2022 w 3459"/>
                <a:gd name="T1" fmla="*/ 1340 h 1901"/>
                <a:gd name="T2" fmla="*/ 1827 w 3459"/>
                <a:gd name="T3" fmla="*/ 1486 h 1901"/>
                <a:gd name="T4" fmla="*/ 1632 w 3459"/>
                <a:gd name="T5" fmla="*/ 1535 h 1901"/>
                <a:gd name="T6" fmla="*/ 1559 w 3459"/>
                <a:gd name="T7" fmla="*/ 1535 h 1901"/>
                <a:gd name="T8" fmla="*/ 1340 w 3459"/>
                <a:gd name="T9" fmla="*/ 1657 h 1901"/>
                <a:gd name="T10" fmla="*/ 1267 w 3459"/>
                <a:gd name="T11" fmla="*/ 1730 h 1901"/>
                <a:gd name="T12" fmla="*/ 1072 w 3459"/>
                <a:gd name="T13" fmla="*/ 1852 h 1901"/>
                <a:gd name="T14" fmla="*/ 877 w 3459"/>
                <a:gd name="T15" fmla="*/ 1900 h 1901"/>
                <a:gd name="T16" fmla="*/ 779 w 3459"/>
                <a:gd name="T17" fmla="*/ 1900 h 1901"/>
                <a:gd name="T18" fmla="*/ 585 w 3459"/>
                <a:gd name="T19" fmla="*/ 1803 h 1901"/>
                <a:gd name="T20" fmla="*/ 512 w 3459"/>
                <a:gd name="T21" fmla="*/ 1730 h 1901"/>
                <a:gd name="T22" fmla="*/ 414 w 3459"/>
                <a:gd name="T23" fmla="*/ 1535 h 1901"/>
                <a:gd name="T24" fmla="*/ 512 w 3459"/>
                <a:gd name="T25" fmla="*/ 1340 h 1901"/>
                <a:gd name="T26" fmla="*/ 585 w 3459"/>
                <a:gd name="T27" fmla="*/ 1243 h 1901"/>
                <a:gd name="T28" fmla="*/ 682 w 3459"/>
                <a:gd name="T29" fmla="*/ 1048 h 1901"/>
                <a:gd name="T30" fmla="*/ 682 w 3459"/>
                <a:gd name="T31" fmla="*/ 951 h 1901"/>
                <a:gd name="T32" fmla="*/ 633 w 3459"/>
                <a:gd name="T33" fmla="*/ 731 h 1901"/>
                <a:gd name="T34" fmla="*/ 585 w 3459"/>
                <a:gd name="T35" fmla="*/ 683 h 1901"/>
                <a:gd name="T36" fmla="*/ 463 w 3459"/>
                <a:gd name="T37" fmla="*/ 610 h 1901"/>
                <a:gd name="T38" fmla="*/ 317 w 3459"/>
                <a:gd name="T39" fmla="*/ 585 h 1901"/>
                <a:gd name="T40" fmla="*/ 73 w 3459"/>
                <a:gd name="T41" fmla="*/ 512 h 1901"/>
                <a:gd name="T42" fmla="*/ 24 w 3459"/>
                <a:gd name="T43" fmla="*/ 488 h 1901"/>
                <a:gd name="T44" fmla="*/ 24 w 3459"/>
                <a:gd name="T45" fmla="*/ 366 h 1901"/>
                <a:gd name="T46" fmla="*/ 122 w 3459"/>
                <a:gd name="T47" fmla="*/ 196 h 1901"/>
                <a:gd name="T48" fmla="*/ 171 w 3459"/>
                <a:gd name="T49" fmla="*/ 171 h 1901"/>
                <a:gd name="T50" fmla="*/ 512 w 3459"/>
                <a:gd name="T51" fmla="*/ 74 h 1901"/>
                <a:gd name="T52" fmla="*/ 1145 w 3459"/>
                <a:gd name="T53" fmla="*/ 1 h 1901"/>
                <a:gd name="T54" fmla="*/ 2509 w 3459"/>
                <a:gd name="T55" fmla="*/ 1 h 1901"/>
                <a:gd name="T56" fmla="*/ 3142 w 3459"/>
                <a:gd name="T57" fmla="*/ 49 h 1901"/>
                <a:gd name="T58" fmla="*/ 3434 w 3459"/>
                <a:gd name="T59" fmla="*/ 98 h 1901"/>
                <a:gd name="T60" fmla="*/ 3458 w 3459"/>
                <a:gd name="T61" fmla="*/ 123 h 1901"/>
                <a:gd name="T62" fmla="*/ 3361 w 3459"/>
                <a:gd name="T63" fmla="*/ 317 h 1901"/>
                <a:gd name="T64" fmla="*/ 3069 w 3459"/>
                <a:gd name="T65" fmla="*/ 683 h 1901"/>
                <a:gd name="T66" fmla="*/ 2874 w 3459"/>
                <a:gd name="T67" fmla="*/ 853 h 1901"/>
                <a:gd name="T68" fmla="*/ 2509 w 3459"/>
                <a:gd name="T69" fmla="*/ 1121 h 1901"/>
                <a:gd name="T70" fmla="*/ 2411 w 3459"/>
                <a:gd name="T71" fmla="*/ 1145 h 1901"/>
                <a:gd name="T72" fmla="*/ 2216 w 3459"/>
                <a:gd name="T73" fmla="*/ 1194 h 1901"/>
                <a:gd name="T74" fmla="*/ 2022 w 3459"/>
                <a:gd name="T75" fmla="*/ 1340 h 1901"/>
                <a:gd name="T76" fmla="*/ 0 w 3459"/>
                <a:gd name="T77" fmla="*/ 0 h 1901"/>
                <a:gd name="T78" fmla="*/ 3459 w 3459"/>
                <a:gd name="T79" fmla="*/ 1901 h 1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T76" t="T77" r="T78" b="T79"/>
              <a:pathLst>
                <a:path w="3459" h="1901" fill="none" extrusionOk="0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 i="1" smtClean="0">
                <a:solidFill>
                  <a:srgbClr val="000000"/>
                </a:solidFill>
              </a:endParaRPr>
            </a:p>
          </p:txBody>
        </p:sp>
        <p:sp>
          <p:nvSpPr>
            <p:cNvPr id="17" name="Shape 242"/>
            <p:cNvSpPr>
              <a:spLocks/>
            </p:cNvSpPr>
            <p:nvPr/>
          </p:nvSpPr>
          <p:spPr bwMode="auto">
            <a:xfrm>
              <a:off x="6357500" y="3940075"/>
              <a:ext cx="18900" cy="34725"/>
            </a:xfrm>
            <a:custGeom>
              <a:avLst/>
              <a:gdLst>
                <a:gd name="T0" fmla="*/ 585 w 756"/>
                <a:gd name="T1" fmla="*/ 682 h 1389"/>
                <a:gd name="T2" fmla="*/ 585 w 756"/>
                <a:gd name="T3" fmla="*/ 682 h 1389"/>
                <a:gd name="T4" fmla="*/ 512 w 756"/>
                <a:gd name="T5" fmla="*/ 779 h 1389"/>
                <a:gd name="T6" fmla="*/ 439 w 756"/>
                <a:gd name="T7" fmla="*/ 877 h 1389"/>
                <a:gd name="T8" fmla="*/ 390 w 756"/>
                <a:gd name="T9" fmla="*/ 974 h 1389"/>
                <a:gd name="T10" fmla="*/ 390 w 756"/>
                <a:gd name="T11" fmla="*/ 1072 h 1389"/>
                <a:gd name="T12" fmla="*/ 390 w 756"/>
                <a:gd name="T13" fmla="*/ 1072 h 1389"/>
                <a:gd name="T14" fmla="*/ 366 w 756"/>
                <a:gd name="T15" fmla="*/ 1218 h 1389"/>
                <a:gd name="T16" fmla="*/ 317 w 756"/>
                <a:gd name="T17" fmla="*/ 1291 h 1389"/>
                <a:gd name="T18" fmla="*/ 293 w 756"/>
                <a:gd name="T19" fmla="*/ 1364 h 1389"/>
                <a:gd name="T20" fmla="*/ 293 w 756"/>
                <a:gd name="T21" fmla="*/ 1364 h 1389"/>
                <a:gd name="T22" fmla="*/ 244 w 756"/>
                <a:gd name="T23" fmla="*/ 1388 h 1389"/>
                <a:gd name="T24" fmla="*/ 195 w 756"/>
                <a:gd name="T25" fmla="*/ 1388 h 1389"/>
                <a:gd name="T26" fmla="*/ 147 w 756"/>
                <a:gd name="T27" fmla="*/ 1388 h 1389"/>
                <a:gd name="T28" fmla="*/ 98 w 756"/>
                <a:gd name="T29" fmla="*/ 1364 h 1389"/>
                <a:gd name="T30" fmla="*/ 98 w 756"/>
                <a:gd name="T31" fmla="*/ 1364 h 1389"/>
                <a:gd name="T32" fmla="*/ 74 w 756"/>
                <a:gd name="T33" fmla="*/ 1291 h 1389"/>
                <a:gd name="T34" fmla="*/ 25 w 756"/>
                <a:gd name="T35" fmla="*/ 1169 h 1389"/>
                <a:gd name="T36" fmla="*/ 25 w 756"/>
                <a:gd name="T37" fmla="*/ 1023 h 1389"/>
                <a:gd name="T38" fmla="*/ 1 w 756"/>
                <a:gd name="T39" fmla="*/ 877 h 1389"/>
                <a:gd name="T40" fmla="*/ 1 w 756"/>
                <a:gd name="T41" fmla="*/ 877 h 1389"/>
                <a:gd name="T42" fmla="*/ 25 w 756"/>
                <a:gd name="T43" fmla="*/ 706 h 1389"/>
                <a:gd name="T44" fmla="*/ 98 w 756"/>
                <a:gd name="T45" fmla="*/ 536 h 1389"/>
                <a:gd name="T46" fmla="*/ 171 w 756"/>
                <a:gd name="T47" fmla="*/ 365 h 1389"/>
                <a:gd name="T48" fmla="*/ 293 w 756"/>
                <a:gd name="T49" fmla="*/ 219 h 1389"/>
                <a:gd name="T50" fmla="*/ 293 w 756"/>
                <a:gd name="T51" fmla="*/ 219 h 1389"/>
                <a:gd name="T52" fmla="*/ 415 w 756"/>
                <a:gd name="T53" fmla="*/ 122 h 1389"/>
                <a:gd name="T54" fmla="*/ 512 w 756"/>
                <a:gd name="T55" fmla="*/ 49 h 1389"/>
                <a:gd name="T56" fmla="*/ 609 w 756"/>
                <a:gd name="T57" fmla="*/ 0 h 1389"/>
                <a:gd name="T58" fmla="*/ 682 w 756"/>
                <a:gd name="T59" fmla="*/ 24 h 1389"/>
                <a:gd name="T60" fmla="*/ 682 w 756"/>
                <a:gd name="T61" fmla="*/ 24 h 1389"/>
                <a:gd name="T62" fmla="*/ 707 w 756"/>
                <a:gd name="T63" fmla="*/ 73 h 1389"/>
                <a:gd name="T64" fmla="*/ 731 w 756"/>
                <a:gd name="T65" fmla="*/ 146 h 1389"/>
                <a:gd name="T66" fmla="*/ 756 w 756"/>
                <a:gd name="T67" fmla="*/ 317 h 1389"/>
                <a:gd name="T68" fmla="*/ 756 w 756"/>
                <a:gd name="T69" fmla="*/ 317 h 1389"/>
                <a:gd name="T70" fmla="*/ 756 w 756"/>
                <a:gd name="T71" fmla="*/ 390 h 1389"/>
                <a:gd name="T72" fmla="*/ 707 w 756"/>
                <a:gd name="T73" fmla="*/ 487 h 1389"/>
                <a:gd name="T74" fmla="*/ 658 w 756"/>
                <a:gd name="T75" fmla="*/ 609 h 1389"/>
                <a:gd name="T76" fmla="*/ 585 w 756"/>
                <a:gd name="T77" fmla="*/ 682 h 1389"/>
                <a:gd name="T78" fmla="*/ 585 w 756"/>
                <a:gd name="T79" fmla="*/ 682 h 1389"/>
                <a:gd name="T80" fmla="*/ 0 w 756"/>
                <a:gd name="T81" fmla="*/ 0 h 1389"/>
                <a:gd name="T82" fmla="*/ 756 w 756"/>
                <a:gd name="T83" fmla="*/ 1389 h 1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T80" t="T81" r="T82" b="T83"/>
              <a:pathLst>
                <a:path w="756" h="1389" fill="none" extrusionOk="0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 i="1" smtClean="0">
                <a:solidFill>
                  <a:srgbClr val="000000"/>
                </a:solidFill>
              </a:endParaRPr>
            </a:p>
          </p:txBody>
        </p:sp>
        <p:sp>
          <p:nvSpPr>
            <p:cNvPr id="18" name="Shape 243"/>
            <p:cNvSpPr>
              <a:spLocks/>
            </p:cNvSpPr>
            <p:nvPr/>
          </p:nvSpPr>
          <p:spPr bwMode="auto">
            <a:xfrm>
              <a:off x="6202850" y="3720875"/>
              <a:ext cx="204000" cy="278875"/>
            </a:xfrm>
            <a:custGeom>
              <a:avLst/>
              <a:gdLst>
                <a:gd name="T0" fmla="*/ 7088 w 8160"/>
                <a:gd name="T1" fmla="*/ 4579 h 11155"/>
                <a:gd name="T2" fmla="*/ 6454 w 8160"/>
                <a:gd name="T3" fmla="*/ 4336 h 11155"/>
                <a:gd name="T4" fmla="*/ 6162 w 8160"/>
                <a:gd name="T5" fmla="*/ 4287 h 11155"/>
                <a:gd name="T6" fmla="*/ 6576 w 8160"/>
                <a:gd name="T7" fmla="*/ 4701 h 11155"/>
                <a:gd name="T8" fmla="*/ 7039 w 8160"/>
                <a:gd name="T9" fmla="*/ 4896 h 11155"/>
                <a:gd name="T10" fmla="*/ 6674 w 8160"/>
                <a:gd name="T11" fmla="*/ 5626 h 11155"/>
                <a:gd name="T12" fmla="*/ 5992 w 8160"/>
                <a:gd name="T13" fmla="*/ 5943 h 11155"/>
                <a:gd name="T14" fmla="*/ 5773 w 8160"/>
                <a:gd name="T15" fmla="*/ 5894 h 11155"/>
                <a:gd name="T16" fmla="*/ 5334 w 8160"/>
                <a:gd name="T17" fmla="*/ 5091 h 11155"/>
                <a:gd name="T18" fmla="*/ 4944 w 8160"/>
                <a:gd name="T19" fmla="*/ 4457 h 11155"/>
                <a:gd name="T20" fmla="*/ 4750 w 8160"/>
                <a:gd name="T21" fmla="*/ 4701 h 11155"/>
                <a:gd name="T22" fmla="*/ 5139 w 8160"/>
                <a:gd name="T23" fmla="*/ 5310 h 11155"/>
                <a:gd name="T24" fmla="*/ 5432 w 8160"/>
                <a:gd name="T25" fmla="*/ 5943 h 11155"/>
                <a:gd name="T26" fmla="*/ 6089 w 8160"/>
                <a:gd name="T27" fmla="*/ 6235 h 11155"/>
                <a:gd name="T28" fmla="*/ 6430 w 8160"/>
                <a:gd name="T29" fmla="*/ 6527 h 11155"/>
                <a:gd name="T30" fmla="*/ 5358 w 8160"/>
                <a:gd name="T31" fmla="*/ 7940 h 11155"/>
                <a:gd name="T32" fmla="*/ 5432 w 8160"/>
                <a:gd name="T33" fmla="*/ 8598 h 11155"/>
                <a:gd name="T34" fmla="*/ 5383 w 8160"/>
                <a:gd name="T35" fmla="*/ 9158 h 11155"/>
                <a:gd name="T36" fmla="*/ 4555 w 8160"/>
                <a:gd name="T37" fmla="*/ 10205 h 11155"/>
                <a:gd name="T38" fmla="*/ 4019 w 8160"/>
                <a:gd name="T39" fmla="*/ 10936 h 11155"/>
                <a:gd name="T40" fmla="*/ 3337 w 8160"/>
                <a:gd name="T41" fmla="*/ 11057 h 11155"/>
                <a:gd name="T42" fmla="*/ 3045 w 8160"/>
                <a:gd name="T43" fmla="*/ 10595 h 11155"/>
                <a:gd name="T44" fmla="*/ 2850 w 8160"/>
                <a:gd name="T45" fmla="*/ 10035 h 11155"/>
                <a:gd name="T46" fmla="*/ 2704 w 8160"/>
                <a:gd name="T47" fmla="*/ 9572 h 11155"/>
                <a:gd name="T48" fmla="*/ 2752 w 8160"/>
                <a:gd name="T49" fmla="*/ 8792 h 11155"/>
                <a:gd name="T50" fmla="*/ 2777 w 8160"/>
                <a:gd name="T51" fmla="*/ 8281 h 11155"/>
                <a:gd name="T52" fmla="*/ 2290 w 8160"/>
                <a:gd name="T53" fmla="*/ 7356 h 11155"/>
                <a:gd name="T54" fmla="*/ 2144 w 8160"/>
                <a:gd name="T55" fmla="*/ 6844 h 11155"/>
                <a:gd name="T56" fmla="*/ 1632 w 8160"/>
                <a:gd name="T57" fmla="*/ 6893 h 11155"/>
                <a:gd name="T58" fmla="*/ 780 w 8160"/>
                <a:gd name="T59" fmla="*/ 6868 h 11155"/>
                <a:gd name="T60" fmla="*/ 49 w 8160"/>
                <a:gd name="T61" fmla="*/ 5797 h 11155"/>
                <a:gd name="T62" fmla="*/ 293 w 8160"/>
                <a:gd name="T63" fmla="*/ 4482 h 11155"/>
                <a:gd name="T64" fmla="*/ 1145 w 8160"/>
                <a:gd name="T65" fmla="*/ 3751 h 11155"/>
                <a:gd name="T66" fmla="*/ 1608 w 8160"/>
                <a:gd name="T67" fmla="*/ 3605 h 11155"/>
                <a:gd name="T68" fmla="*/ 2485 w 8160"/>
                <a:gd name="T69" fmla="*/ 3751 h 11155"/>
                <a:gd name="T70" fmla="*/ 3020 w 8160"/>
                <a:gd name="T71" fmla="*/ 3970 h 11155"/>
                <a:gd name="T72" fmla="*/ 3337 w 8160"/>
                <a:gd name="T73" fmla="*/ 4043 h 11155"/>
                <a:gd name="T74" fmla="*/ 3848 w 8160"/>
                <a:gd name="T75" fmla="*/ 4019 h 11155"/>
                <a:gd name="T76" fmla="*/ 4384 w 8160"/>
                <a:gd name="T77" fmla="*/ 4141 h 11155"/>
                <a:gd name="T78" fmla="*/ 4920 w 8160"/>
                <a:gd name="T79" fmla="*/ 3921 h 11155"/>
                <a:gd name="T80" fmla="*/ 4555 w 8160"/>
                <a:gd name="T81" fmla="*/ 3581 h 11155"/>
                <a:gd name="T82" fmla="*/ 3897 w 8160"/>
                <a:gd name="T83" fmla="*/ 3313 h 11155"/>
                <a:gd name="T84" fmla="*/ 3337 w 8160"/>
                <a:gd name="T85" fmla="*/ 3069 h 11155"/>
                <a:gd name="T86" fmla="*/ 2947 w 8160"/>
                <a:gd name="T87" fmla="*/ 2899 h 11155"/>
                <a:gd name="T88" fmla="*/ 2509 w 8160"/>
                <a:gd name="T89" fmla="*/ 2704 h 11155"/>
                <a:gd name="T90" fmla="*/ 2095 w 8160"/>
                <a:gd name="T91" fmla="*/ 2801 h 11155"/>
                <a:gd name="T92" fmla="*/ 1194 w 8160"/>
                <a:gd name="T93" fmla="*/ 3459 h 11155"/>
                <a:gd name="T94" fmla="*/ 682 w 8160"/>
                <a:gd name="T95" fmla="*/ 3483 h 11155"/>
                <a:gd name="T96" fmla="*/ 682 w 8160"/>
                <a:gd name="T97" fmla="*/ 2899 h 11155"/>
                <a:gd name="T98" fmla="*/ 1291 w 8160"/>
                <a:gd name="T99" fmla="*/ 2801 h 11155"/>
                <a:gd name="T100" fmla="*/ 1462 w 8160"/>
                <a:gd name="T101" fmla="*/ 2387 h 11155"/>
                <a:gd name="T102" fmla="*/ 1437 w 8160"/>
                <a:gd name="T103" fmla="*/ 2144 h 11155"/>
                <a:gd name="T104" fmla="*/ 1997 w 8160"/>
                <a:gd name="T105" fmla="*/ 1924 h 11155"/>
                <a:gd name="T106" fmla="*/ 2290 w 8160"/>
                <a:gd name="T107" fmla="*/ 1486 h 11155"/>
                <a:gd name="T108" fmla="*/ 2265 w 8160"/>
                <a:gd name="T109" fmla="*/ 999 h 11155"/>
                <a:gd name="T110" fmla="*/ 3142 w 8160"/>
                <a:gd name="T111" fmla="*/ 293 h 11155"/>
                <a:gd name="T112" fmla="*/ 4555 w 8160"/>
                <a:gd name="T113" fmla="*/ 220 h 11155"/>
                <a:gd name="T114" fmla="*/ 4847 w 8160"/>
                <a:gd name="T115" fmla="*/ 244 h 11155"/>
                <a:gd name="T116" fmla="*/ 0 w 8160"/>
                <a:gd name="T117" fmla="*/ 0 h 11155"/>
                <a:gd name="T118" fmla="*/ 8160 w 8160"/>
                <a:gd name="T119" fmla="*/ 11155 h 1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T116" t="T117" r="T118" b="T119"/>
              <a:pathLst>
                <a:path w="8160" h="11155" fill="none" extrusionOk="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 i="1" smtClean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5185729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hape 64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327150"/>
            <a:ext cx="1036638" cy="138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Shape 65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4087813"/>
            <a:ext cx="2078038" cy="277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hape 66"/>
          <p:cNvSpPr>
            <a:spLocks noChangeArrowheads="1"/>
          </p:cNvSpPr>
          <p:nvPr/>
        </p:nvSpPr>
        <p:spPr bwMode="auto">
          <a:xfrm>
            <a:off x="8107363" y="4146550"/>
            <a:ext cx="1038225" cy="1384300"/>
          </a:xfrm>
          <a:prstGeom prst="rect">
            <a:avLst/>
          </a:prstGeom>
          <a:solidFill>
            <a:srgbClr val="7198A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pic>
        <p:nvPicPr>
          <p:cNvPr id="6" name="Shape 67"/>
          <p:cNvPicPr preferRelativeResize="0"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725" y="1384300"/>
            <a:ext cx="2084388" cy="277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hape 69"/>
          <p:cNvSpPr>
            <a:spLocks noChangeArrowheads="1"/>
          </p:cNvSpPr>
          <p:nvPr/>
        </p:nvSpPr>
        <p:spPr bwMode="auto">
          <a:xfrm>
            <a:off x="7070725" y="1384300"/>
            <a:ext cx="1036638" cy="1382713"/>
          </a:xfrm>
          <a:prstGeom prst="rect">
            <a:avLst/>
          </a:prstGeom>
          <a:solidFill>
            <a:srgbClr val="7198A9">
              <a:alpha val="4117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" name="Shape 70"/>
          <p:cNvSpPr>
            <a:spLocks noChangeArrowheads="1"/>
          </p:cNvSpPr>
          <p:nvPr/>
        </p:nvSpPr>
        <p:spPr bwMode="auto">
          <a:xfrm>
            <a:off x="7070725" y="0"/>
            <a:ext cx="1036638" cy="1384300"/>
          </a:xfrm>
          <a:prstGeom prst="rect">
            <a:avLst/>
          </a:prstGeom>
          <a:solidFill>
            <a:srgbClr val="CEDBE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" name="Shape 71"/>
          <p:cNvSpPr>
            <a:spLocks noChangeArrowheads="1"/>
          </p:cNvSpPr>
          <p:nvPr/>
        </p:nvSpPr>
        <p:spPr bwMode="auto">
          <a:xfrm>
            <a:off x="6551613" y="0"/>
            <a:ext cx="519112" cy="692150"/>
          </a:xfrm>
          <a:prstGeom prst="rect">
            <a:avLst/>
          </a:prstGeom>
          <a:solidFill>
            <a:srgbClr val="7198A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" name="Shape 72"/>
          <p:cNvSpPr>
            <a:spLocks noChangeArrowheads="1"/>
          </p:cNvSpPr>
          <p:nvPr/>
        </p:nvSpPr>
        <p:spPr bwMode="auto">
          <a:xfrm>
            <a:off x="8107363" y="4162425"/>
            <a:ext cx="519112" cy="692150"/>
          </a:xfrm>
          <a:prstGeom prst="rect">
            <a:avLst/>
          </a:prstGeom>
          <a:solidFill>
            <a:srgbClr val="7198A9">
              <a:alpha val="4117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" name="Shape 73"/>
          <p:cNvSpPr>
            <a:spLocks noChangeArrowheads="1"/>
          </p:cNvSpPr>
          <p:nvPr/>
        </p:nvSpPr>
        <p:spPr bwMode="auto">
          <a:xfrm flipH="1">
            <a:off x="1033463" y="1327150"/>
            <a:ext cx="1036637" cy="1382713"/>
          </a:xfrm>
          <a:prstGeom prst="rect">
            <a:avLst/>
          </a:prstGeom>
          <a:solidFill>
            <a:srgbClr val="CEDBE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" name="Shape 74"/>
          <p:cNvSpPr>
            <a:spLocks noChangeArrowheads="1"/>
          </p:cNvSpPr>
          <p:nvPr/>
        </p:nvSpPr>
        <p:spPr bwMode="auto">
          <a:xfrm flipH="1">
            <a:off x="-3175" y="2709863"/>
            <a:ext cx="1036638" cy="1384300"/>
          </a:xfrm>
          <a:prstGeom prst="rect">
            <a:avLst/>
          </a:prstGeom>
          <a:solidFill>
            <a:srgbClr val="7198A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3" name="Shape 75"/>
          <p:cNvSpPr>
            <a:spLocks noChangeArrowheads="1"/>
          </p:cNvSpPr>
          <p:nvPr/>
        </p:nvSpPr>
        <p:spPr bwMode="auto">
          <a:xfrm flipH="1">
            <a:off x="1033463" y="4087813"/>
            <a:ext cx="1036637" cy="1382712"/>
          </a:xfrm>
          <a:prstGeom prst="rect">
            <a:avLst/>
          </a:prstGeom>
          <a:solidFill>
            <a:srgbClr val="7198A9">
              <a:alpha val="4117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4" name="Shape 76"/>
          <p:cNvSpPr>
            <a:spLocks noChangeArrowheads="1"/>
          </p:cNvSpPr>
          <p:nvPr/>
        </p:nvSpPr>
        <p:spPr bwMode="auto">
          <a:xfrm flipH="1">
            <a:off x="2070100" y="6165850"/>
            <a:ext cx="519113" cy="692150"/>
          </a:xfrm>
          <a:prstGeom prst="rect">
            <a:avLst/>
          </a:prstGeom>
          <a:solidFill>
            <a:srgbClr val="7198A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5" name="Shape 77"/>
          <p:cNvSpPr>
            <a:spLocks noChangeArrowheads="1"/>
          </p:cNvSpPr>
          <p:nvPr/>
        </p:nvSpPr>
        <p:spPr bwMode="auto">
          <a:xfrm flipH="1">
            <a:off x="1550988" y="2019300"/>
            <a:ext cx="519112" cy="690563"/>
          </a:xfrm>
          <a:prstGeom prst="rect">
            <a:avLst/>
          </a:prstGeom>
          <a:solidFill>
            <a:srgbClr val="7198A9">
              <a:alpha val="4117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pic>
        <p:nvPicPr>
          <p:cNvPr id="16" name="Shape 78"/>
          <p:cNvPicPr preferRelativeResize="0"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7363" y="0"/>
            <a:ext cx="10382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Shape 79"/>
          <p:cNvGrpSpPr>
            <a:grpSpLocks/>
          </p:cNvGrpSpPr>
          <p:nvPr/>
        </p:nvGrpSpPr>
        <p:grpSpPr bwMode="auto">
          <a:xfrm>
            <a:off x="1309688" y="4441825"/>
            <a:ext cx="482600" cy="674688"/>
            <a:chOff x="5961125" y="1623900"/>
            <a:chExt cx="427450" cy="448175"/>
          </a:xfrm>
        </p:grpSpPr>
        <p:sp>
          <p:nvSpPr>
            <p:cNvPr id="18" name="Shape 80"/>
            <p:cNvSpPr>
              <a:spLocks/>
            </p:cNvSpPr>
            <p:nvPr/>
          </p:nvSpPr>
          <p:spPr bwMode="auto">
            <a:xfrm>
              <a:off x="5961125" y="1678700"/>
              <a:ext cx="376925" cy="376925"/>
            </a:xfrm>
            <a:custGeom>
              <a:avLst/>
              <a:gdLst>
                <a:gd name="T0" fmla="*/ 11813 w 15077"/>
                <a:gd name="T1" fmla="*/ 1340 h 15077"/>
                <a:gd name="T2" fmla="*/ 10863 w 15077"/>
                <a:gd name="T3" fmla="*/ 780 h 15077"/>
                <a:gd name="T4" fmla="*/ 9816 w 15077"/>
                <a:gd name="T5" fmla="*/ 342 h 15077"/>
                <a:gd name="T6" fmla="*/ 8720 w 15077"/>
                <a:gd name="T7" fmla="*/ 98 h 15077"/>
                <a:gd name="T8" fmla="*/ 7551 w 15077"/>
                <a:gd name="T9" fmla="*/ 1 h 15077"/>
                <a:gd name="T10" fmla="*/ 7161 w 15077"/>
                <a:gd name="T11" fmla="*/ 1 h 15077"/>
                <a:gd name="T12" fmla="*/ 6406 w 15077"/>
                <a:gd name="T13" fmla="*/ 98 h 15077"/>
                <a:gd name="T14" fmla="*/ 5675 w 15077"/>
                <a:gd name="T15" fmla="*/ 244 h 15077"/>
                <a:gd name="T16" fmla="*/ 4969 w 15077"/>
                <a:gd name="T17" fmla="*/ 464 h 15077"/>
                <a:gd name="T18" fmla="*/ 4287 w 15077"/>
                <a:gd name="T19" fmla="*/ 731 h 15077"/>
                <a:gd name="T20" fmla="*/ 3654 w 15077"/>
                <a:gd name="T21" fmla="*/ 1097 h 15077"/>
                <a:gd name="T22" fmla="*/ 3045 w 15077"/>
                <a:gd name="T23" fmla="*/ 1486 h 15077"/>
                <a:gd name="T24" fmla="*/ 2485 w 15077"/>
                <a:gd name="T25" fmla="*/ 1949 h 15077"/>
                <a:gd name="T26" fmla="*/ 1973 w 15077"/>
                <a:gd name="T27" fmla="*/ 2461 h 15077"/>
                <a:gd name="T28" fmla="*/ 1510 w 15077"/>
                <a:gd name="T29" fmla="*/ 3021 h 15077"/>
                <a:gd name="T30" fmla="*/ 1096 w 15077"/>
                <a:gd name="T31" fmla="*/ 3630 h 15077"/>
                <a:gd name="T32" fmla="*/ 755 w 15077"/>
                <a:gd name="T33" fmla="*/ 4263 h 15077"/>
                <a:gd name="T34" fmla="*/ 463 w 15077"/>
                <a:gd name="T35" fmla="*/ 4945 h 15077"/>
                <a:gd name="T36" fmla="*/ 244 w 15077"/>
                <a:gd name="T37" fmla="*/ 5651 h 15077"/>
                <a:gd name="T38" fmla="*/ 98 w 15077"/>
                <a:gd name="T39" fmla="*/ 6382 h 15077"/>
                <a:gd name="T40" fmla="*/ 25 w 15077"/>
                <a:gd name="T41" fmla="*/ 7137 h 15077"/>
                <a:gd name="T42" fmla="*/ 0 w 15077"/>
                <a:gd name="T43" fmla="*/ 7526 h 15077"/>
                <a:gd name="T44" fmla="*/ 49 w 15077"/>
                <a:gd name="T45" fmla="*/ 8306 h 15077"/>
                <a:gd name="T46" fmla="*/ 171 w 15077"/>
                <a:gd name="T47" fmla="*/ 9061 h 15077"/>
                <a:gd name="T48" fmla="*/ 341 w 15077"/>
                <a:gd name="T49" fmla="*/ 9767 h 15077"/>
                <a:gd name="T50" fmla="*/ 609 w 15077"/>
                <a:gd name="T51" fmla="*/ 10473 h 15077"/>
                <a:gd name="T52" fmla="*/ 926 w 15077"/>
                <a:gd name="T53" fmla="*/ 11131 h 15077"/>
                <a:gd name="T54" fmla="*/ 1291 w 15077"/>
                <a:gd name="T55" fmla="*/ 11740 h 15077"/>
                <a:gd name="T56" fmla="*/ 1730 w 15077"/>
                <a:gd name="T57" fmla="*/ 12324 h 15077"/>
                <a:gd name="T58" fmla="*/ 2217 w 15077"/>
                <a:gd name="T59" fmla="*/ 12860 h 15077"/>
                <a:gd name="T60" fmla="*/ 2753 w 15077"/>
                <a:gd name="T61" fmla="*/ 13347 h 15077"/>
                <a:gd name="T62" fmla="*/ 3337 w 15077"/>
                <a:gd name="T63" fmla="*/ 13786 h 15077"/>
                <a:gd name="T64" fmla="*/ 3970 w 15077"/>
                <a:gd name="T65" fmla="*/ 14151 h 15077"/>
                <a:gd name="T66" fmla="*/ 4628 w 15077"/>
                <a:gd name="T67" fmla="*/ 14468 h 15077"/>
                <a:gd name="T68" fmla="*/ 5310 w 15077"/>
                <a:gd name="T69" fmla="*/ 14736 h 15077"/>
                <a:gd name="T70" fmla="*/ 6041 w 15077"/>
                <a:gd name="T71" fmla="*/ 14906 h 15077"/>
                <a:gd name="T72" fmla="*/ 6771 w 15077"/>
                <a:gd name="T73" fmla="*/ 15028 h 15077"/>
                <a:gd name="T74" fmla="*/ 7551 w 15077"/>
                <a:gd name="T75" fmla="*/ 15077 h 15077"/>
                <a:gd name="T76" fmla="*/ 7940 w 15077"/>
                <a:gd name="T77" fmla="*/ 15052 h 15077"/>
                <a:gd name="T78" fmla="*/ 8695 w 15077"/>
                <a:gd name="T79" fmla="*/ 14979 h 15077"/>
                <a:gd name="T80" fmla="*/ 9426 w 15077"/>
                <a:gd name="T81" fmla="*/ 14833 h 15077"/>
                <a:gd name="T82" fmla="*/ 10132 w 15077"/>
                <a:gd name="T83" fmla="*/ 14614 h 15077"/>
                <a:gd name="T84" fmla="*/ 10814 w 15077"/>
                <a:gd name="T85" fmla="*/ 14322 h 15077"/>
                <a:gd name="T86" fmla="*/ 11447 w 15077"/>
                <a:gd name="T87" fmla="*/ 13981 h 15077"/>
                <a:gd name="T88" fmla="*/ 12056 w 15077"/>
                <a:gd name="T89" fmla="*/ 13567 h 15077"/>
                <a:gd name="T90" fmla="*/ 12616 w 15077"/>
                <a:gd name="T91" fmla="*/ 13104 h 15077"/>
                <a:gd name="T92" fmla="*/ 13128 w 15077"/>
                <a:gd name="T93" fmla="*/ 12592 h 15077"/>
                <a:gd name="T94" fmla="*/ 13591 w 15077"/>
                <a:gd name="T95" fmla="*/ 12032 h 15077"/>
                <a:gd name="T96" fmla="*/ 13980 w 15077"/>
                <a:gd name="T97" fmla="*/ 11448 h 15077"/>
                <a:gd name="T98" fmla="*/ 14346 w 15077"/>
                <a:gd name="T99" fmla="*/ 10790 h 15077"/>
                <a:gd name="T100" fmla="*/ 14613 w 15077"/>
                <a:gd name="T101" fmla="*/ 10132 h 15077"/>
                <a:gd name="T102" fmla="*/ 14857 w 15077"/>
                <a:gd name="T103" fmla="*/ 9426 h 15077"/>
                <a:gd name="T104" fmla="*/ 15003 w 15077"/>
                <a:gd name="T105" fmla="*/ 8671 h 15077"/>
                <a:gd name="T106" fmla="*/ 15076 w 15077"/>
                <a:gd name="T107" fmla="*/ 7916 h 15077"/>
                <a:gd name="T108" fmla="*/ 15076 w 15077"/>
                <a:gd name="T109" fmla="*/ 7526 h 15077"/>
                <a:gd name="T110" fmla="*/ 14979 w 15077"/>
                <a:gd name="T111" fmla="*/ 6309 h 15077"/>
                <a:gd name="T112" fmla="*/ 14687 w 15077"/>
                <a:gd name="T113" fmla="*/ 5164 h 15077"/>
                <a:gd name="T114" fmla="*/ 14248 w 15077"/>
                <a:gd name="T115" fmla="*/ 4068 h 15077"/>
                <a:gd name="T116" fmla="*/ 13615 w 15077"/>
                <a:gd name="T117" fmla="*/ 3094 h 15077"/>
                <a:gd name="T118" fmla="*/ 0 w 15077"/>
                <a:gd name="T119" fmla="*/ 0 h 15077"/>
                <a:gd name="T120" fmla="*/ 15077 w 15077"/>
                <a:gd name="T121" fmla="*/ 15077 h 150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T118" t="T119" r="T120" b="T121"/>
              <a:pathLst>
                <a:path w="15077" h="15077" fill="none" extrusionOk="0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 i="1" smtClean="0">
                <a:solidFill>
                  <a:srgbClr val="000000"/>
                </a:solidFill>
              </a:endParaRPr>
            </a:p>
          </p:txBody>
        </p:sp>
        <p:sp>
          <p:nvSpPr>
            <p:cNvPr id="19" name="Shape 81"/>
            <p:cNvSpPr>
              <a:spLocks/>
            </p:cNvSpPr>
            <p:nvPr/>
          </p:nvSpPr>
          <p:spPr bwMode="auto">
            <a:xfrm>
              <a:off x="6009825" y="1727425"/>
              <a:ext cx="279500" cy="279500"/>
            </a:xfrm>
            <a:custGeom>
              <a:avLst/>
              <a:gdLst>
                <a:gd name="T0" fmla="*/ 10181 w 11180"/>
                <a:gd name="T1" fmla="*/ 2387 h 11180"/>
                <a:gd name="T2" fmla="*/ 10595 w 11180"/>
                <a:gd name="T3" fmla="*/ 3093 h 11180"/>
                <a:gd name="T4" fmla="*/ 10912 w 11180"/>
                <a:gd name="T5" fmla="*/ 3873 h 11180"/>
                <a:gd name="T6" fmla="*/ 11107 w 11180"/>
                <a:gd name="T7" fmla="*/ 4701 h 11180"/>
                <a:gd name="T8" fmla="*/ 11180 w 11180"/>
                <a:gd name="T9" fmla="*/ 5577 h 11180"/>
                <a:gd name="T10" fmla="*/ 11155 w 11180"/>
                <a:gd name="T11" fmla="*/ 6162 h 11180"/>
                <a:gd name="T12" fmla="*/ 10936 w 11180"/>
                <a:gd name="T13" fmla="*/ 7234 h 11180"/>
                <a:gd name="T14" fmla="*/ 10522 w 11180"/>
                <a:gd name="T15" fmla="*/ 8257 h 11180"/>
                <a:gd name="T16" fmla="*/ 9913 w 11180"/>
                <a:gd name="T17" fmla="*/ 9133 h 11180"/>
                <a:gd name="T18" fmla="*/ 9158 w 11180"/>
                <a:gd name="T19" fmla="*/ 9888 h 11180"/>
                <a:gd name="T20" fmla="*/ 8257 w 11180"/>
                <a:gd name="T21" fmla="*/ 10497 h 11180"/>
                <a:gd name="T22" fmla="*/ 7259 w 11180"/>
                <a:gd name="T23" fmla="*/ 10911 h 11180"/>
                <a:gd name="T24" fmla="*/ 6163 w 11180"/>
                <a:gd name="T25" fmla="*/ 11155 h 11180"/>
                <a:gd name="T26" fmla="*/ 5603 w 11180"/>
                <a:gd name="T27" fmla="*/ 11179 h 11180"/>
                <a:gd name="T28" fmla="*/ 4482 w 11180"/>
                <a:gd name="T29" fmla="*/ 11057 h 11180"/>
                <a:gd name="T30" fmla="*/ 3435 w 11180"/>
                <a:gd name="T31" fmla="*/ 10741 h 11180"/>
                <a:gd name="T32" fmla="*/ 2485 w 11180"/>
                <a:gd name="T33" fmla="*/ 10205 h 11180"/>
                <a:gd name="T34" fmla="*/ 1657 w 11180"/>
                <a:gd name="T35" fmla="*/ 9523 h 11180"/>
                <a:gd name="T36" fmla="*/ 975 w 11180"/>
                <a:gd name="T37" fmla="*/ 8695 h 11180"/>
                <a:gd name="T38" fmla="*/ 464 w 11180"/>
                <a:gd name="T39" fmla="*/ 7769 h 11180"/>
                <a:gd name="T40" fmla="*/ 123 w 11180"/>
                <a:gd name="T41" fmla="*/ 6722 h 11180"/>
                <a:gd name="T42" fmla="*/ 1 w 11180"/>
                <a:gd name="T43" fmla="*/ 5577 h 11180"/>
                <a:gd name="T44" fmla="*/ 50 w 11180"/>
                <a:gd name="T45" fmla="*/ 5017 h 11180"/>
                <a:gd name="T46" fmla="*/ 269 w 11180"/>
                <a:gd name="T47" fmla="*/ 3921 h 11180"/>
                <a:gd name="T48" fmla="*/ 683 w 11180"/>
                <a:gd name="T49" fmla="*/ 2923 h 11180"/>
                <a:gd name="T50" fmla="*/ 1292 w 11180"/>
                <a:gd name="T51" fmla="*/ 2046 h 11180"/>
                <a:gd name="T52" fmla="*/ 2047 w 11180"/>
                <a:gd name="T53" fmla="*/ 1267 h 11180"/>
                <a:gd name="T54" fmla="*/ 2948 w 11180"/>
                <a:gd name="T55" fmla="*/ 682 h 11180"/>
                <a:gd name="T56" fmla="*/ 3946 w 11180"/>
                <a:gd name="T57" fmla="*/ 244 h 11180"/>
                <a:gd name="T58" fmla="*/ 5018 w 11180"/>
                <a:gd name="T59" fmla="*/ 25 h 11180"/>
                <a:gd name="T60" fmla="*/ 5603 w 11180"/>
                <a:gd name="T61" fmla="*/ 0 h 11180"/>
                <a:gd name="T62" fmla="*/ 6479 w 11180"/>
                <a:gd name="T63" fmla="*/ 73 h 11180"/>
                <a:gd name="T64" fmla="*/ 7307 w 11180"/>
                <a:gd name="T65" fmla="*/ 268 h 11180"/>
                <a:gd name="T66" fmla="*/ 8087 w 11180"/>
                <a:gd name="T67" fmla="*/ 585 h 11180"/>
                <a:gd name="T68" fmla="*/ 8793 w 11180"/>
                <a:gd name="T69" fmla="*/ 999 h 11180"/>
                <a:gd name="T70" fmla="*/ 0 w 11180"/>
                <a:gd name="T71" fmla="*/ 0 h 11180"/>
                <a:gd name="T72" fmla="*/ 11180 w 11180"/>
                <a:gd name="T73" fmla="*/ 11180 h 1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T70" t="T71" r="T72" b="T73"/>
              <a:pathLst>
                <a:path w="11180" h="11180" fill="none" extrusionOk="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 i="1" smtClean="0">
                <a:solidFill>
                  <a:srgbClr val="000000"/>
                </a:solidFill>
              </a:endParaRPr>
            </a:p>
          </p:txBody>
        </p:sp>
        <p:sp>
          <p:nvSpPr>
            <p:cNvPr id="20" name="Shape 82"/>
            <p:cNvSpPr>
              <a:spLocks/>
            </p:cNvSpPr>
            <p:nvPr/>
          </p:nvSpPr>
          <p:spPr bwMode="auto">
            <a:xfrm>
              <a:off x="6107250" y="1824850"/>
              <a:ext cx="84650" cy="84650"/>
            </a:xfrm>
            <a:custGeom>
              <a:avLst/>
              <a:gdLst>
                <a:gd name="T0" fmla="*/ 3362 w 3386"/>
                <a:gd name="T1" fmla="*/ 1388 h 3386"/>
                <a:gd name="T2" fmla="*/ 3362 w 3386"/>
                <a:gd name="T3" fmla="*/ 1388 h 3386"/>
                <a:gd name="T4" fmla="*/ 3386 w 3386"/>
                <a:gd name="T5" fmla="*/ 1680 h 3386"/>
                <a:gd name="T6" fmla="*/ 3386 w 3386"/>
                <a:gd name="T7" fmla="*/ 1680 h 3386"/>
                <a:gd name="T8" fmla="*/ 3386 w 3386"/>
                <a:gd name="T9" fmla="*/ 1851 h 3386"/>
                <a:gd name="T10" fmla="*/ 3362 w 3386"/>
                <a:gd name="T11" fmla="*/ 2021 h 3386"/>
                <a:gd name="T12" fmla="*/ 3313 w 3386"/>
                <a:gd name="T13" fmla="*/ 2192 h 3386"/>
                <a:gd name="T14" fmla="*/ 3264 w 3386"/>
                <a:gd name="T15" fmla="*/ 2338 h 3386"/>
                <a:gd name="T16" fmla="*/ 3191 w 3386"/>
                <a:gd name="T17" fmla="*/ 2484 h 3386"/>
                <a:gd name="T18" fmla="*/ 3118 w 3386"/>
                <a:gd name="T19" fmla="*/ 2630 h 3386"/>
                <a:gd name="T20" fmla="*/ 3021 w 3386"/>
                <a:gd name="T21" fmla="*/ 2776 h 3386"/>
                <a:gd name="T22" fmla="*/ 2899 w 3386"/>
                <a:gd name="T23" fmla="*/ 2898 h 3386"/>
                <a:gd name="T24" fmla="*/ 2777 w 3386"/>
                <a:gd name="T25" fmla="*/ 2996 h 3386"/>
                <a:gd name="T26" fmla="*/ 2655 w 3386"/>
                <a:gd name="T27" fmla="*/ 3093 h 3386"/>
                <a:gd name="T28" fmla="*/ 2509 w 3386"/>
                <a:gd name="T29" fmla="*/ 3191 h 3386"/>
                <a:gd name="T30" fmla="*/ 2363 w 3386"/>
                <a:gd name="T31" fmla="*/ 3239 h 3386"/>
                <a:gd name="T32" fmla="*/ 2217 w 3386"/>
                <a:gd name="T33" fmla="*/ 3312 h 3386"/>
                <a:gd name="T34" fmla="*/ 2046 w 3386"/>
                <a:gd name="T35" fmla="*/ 3337 h 3386"/>
                <a:gd name="T36" fmla="*/ 1876 w 3386"/>
                <a:gd name="T37" fmla="*/ 3385 h 3386"/>
                <a:gd name="T38" fmla="*/ 1706 w 3386"/>
                <a:gd name="T39" fmla="*/ 3385 h 3386"/>
                <a:gd name="T40" fmla="*/ 1706 w 3386"/>
                <a:gd name="T41" fmla="*/ 3385 h 3386"/>
                <a:gd name="T42" fmla="*/ 1535 w 3386"/>
                <a:gd name="T43" fmla="*/ 3385 h 3386"/>
                <a:gd name="T44" fmla="*/ 1365 w 3386"/>
                <a:gd name="T45" fmla="*/ 3337 h 3386"/>
                <a:gd name="T46" fmla="*/ 1194 w 3386"/>
                <a:gd name="T47" fmla="*/ 3312 h 3386"/>
                <a:gd name="T48" fmla="*/ 1048 w 3386"/>
                <a:gd name="T49" fmla="*/ 3239 h 3386"/>
                <a:gd name="T50" fmla="*/ 902 w 3386"/>
                <a:gd name="T51" fmla="*/ 3191 h 3386"/>
                <a:gd name="T52" fmla="*/ 756 w 3386"/>
                <a:gd name="T53" fmla="*/ 3093 h 3386"/>
                <a:gd name="T54" fmla="*/ 634 w 3386"/>
                <a:gd name="T55" fmla="*/ 2996 h 3386"/>
                <a:gd name="T56" fmla="*/ 512 w 3386"/>
                <a:gd name="T57" fmla="*/ 2898 h 3386"/>
                <a:gd name="T58" fmla="*/ 390 w 3386"/>
                <a:gd name="T59" fmla="*/ 2776 h 3386"/>
                <a:gd name="T60" fmla="*/ 293 w 3386"/>
                <a:gd name="T61" fmla="*/ 2630 h 3386"/>
                <a:gd name="T62" fmla="*/ 220 w 3386"/>
                <a:gd name="T63" fmla="*/ 2484 h 3386"/>
                <a:gd name="T64" fmla="*/ 147 w 3386"/>
                <a:gd name="T65" fmla="*/ 2338 h 3386"/>
                <a:gd name="T66" fmla="*/ 74 w 3386"/>
                <a:gd name="T67" fmla="*/ 2192 h 3386"/>
                <a:gd name="T68" fmla="*/ 49 w 3386"/>
                <a:gd name="T69" fmla="*/ 2021 h 3386"/>
                <a:gd name="T70" fmla="*/ 25 w 3386"/>
                <a:gd name="T71" fmla="*/ 1851 h 3386"/>
                <a:gd name="T72" fmla="*/ 1 w 3386"/>
                <a:gd name="T73" fmla="*/ 1680 h 3386"/>
                <a:gd name="T74" fmla="*/ 1 w 3386"/>
                <a:gd name="T75" fmla="*/ 1680 h 3386"/>
                <a:gd name="T76" fmla="*/ 25 w 3386"/>
                <a:gd name="T77" fmla="*/ 1510 h 3386"/>
                <a:gd name="T78" fmla="*/ 49 w 3386"/>
                <a:gd name="T79" fmla="*/ 1340 h 3386"/>
                <a:gd name="T80" fmla="*/ 74 w 3386"/>
                <a:gd name="T81" fmla="*/ 1193 h 3386"/>
                <a:gd name="T82" fmla="*/ 147 w 3386"/>
                <a:gd name="T83" fmla="*/ 1023 h 3386"/>
                <a:gd name="T84" fmla="*/ 220 w 3386"/>
                <a:gd name="T85" fmla="*/ 877 h 3386"/>
                <a:gd name="T86" fmla="*/ 293 w 3386"/>
                <a:gd name="T87" fmla="*/ 731 h 3386"/>
                <a:gd name="T88" fmla="*/ 390 w 3386"/>
                <a:gd name="T89" fmla="*/ 609 h 3386"/>
                <a:gd name="T90" fmla="*/ 512 w 3386"/>
                <a:gd name="T91" fmla="*/ 487 h 3386"/>
                <a:gd name="T92" fmla="*/ 634 w 3386"/>
                <a:gd name="T93" fmla="*/ 390 h 3386"/>
                <a:gd name="T94" fmla="*/ 756 w 3386"/>
                <a:gd name="T95" fmla="*/ 292 h 3386"/>
                <a:gd name="T96" fmla="*/ 902 w 3386"/>
                <a:gd name="T97" fmla="*/ 195 h 3386"/>
                <a:gd name="T98" fmla="*/ 1048 w 3386"/>
                <a:gd name="T99" fmla="*/ 122 h 3386"/>
                <a:gd name="T100" fmla="*/ 1194 w 3386"/>
                <a:gd name="T101" fmla="*/ 73 h 3386"/>
                <a:gd name="T102" fmla="*/ 1365 w 3386"/>
                <a:gd name="T103" fmla="*/ 24 h 3386"/>
                <a:gd name="T104" fmla="*/ 1535 w 3386"/>
                <a:gd name="T105" fmla="*/ 0 h 3386"/>
                <a:gd name="T106" fmla="*/ 1706 w 3386"/>
                <a:gd name="T107" fmla="*/ 0 h 3386"/>
                <a:gd name="T108" fmla="*/ 1706 w 3386"/>
                <a:gd name="T109" fmla="*/ 0 h 3386"/>
                <a:gd name="T110" fmla="*/ 1998 w 3386"/>
                <a:gd name="T111" fmla="*/ 24 h 3386"/>
                <a:gd name="T112" fmla="*/ 0 w 3386"/>
                <a:gd name="T113" fmla="*/ 0 h 3386"/>
                <a:gd name="T114" fmla="*/ 3386 w 3386"/>
                <a:gd name="T115" fmla="*/ 3386 h 3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T112" t="T113" r="T114" b="T115"/>
              <a:pathLst>
                <a:path w="3386" h="3386" fill="none" extrusionOk="0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 i="1" smtClean="0">
                <a:solidFill>
                  <a:srgbClr val="000000"/>
                </a:solidFill>
              </a:endParaRPr>
            </a:p>
          </p:txBody>
        </p:sp>
        <p:sp>
          <p:nvSpPr>
            <p:cNvPr id="21" name="Shape 83"/>
            <p:cNvSpPr>
              <a:spLocks/>
            </p:cNvSpPr>
            <p:nvPr/>
          </p:nvSpPr>
          <p:spPr bwMode="auto">
            <a:xfrm>
              <a:off x="6058550" y="1776125"/>
              <a:ext cx="182075" cy="182075"/>
            </a:xfrm>
            <a:custGeom>
              <a:avLst/>
              <a:gdLst>
                <a:gd name="T0" fmla="*/ 5431 w 7283"/>
                <a:gd name="T1" fmla="*/ 463 h 7283"/>
                <a:gd name="T2" fmla="*/ 4823 w 7283"/>
                <a:gd name="T3" fmla="*/ 195 h 7283"/>
                <a:gd name="T4" fmla="*/ 4360 w 7283"/>
                <a:gd name="T5" fmla="*/ 74 h 7283"/>
                <a:gd name="T6" fmla="*/ 3897 w 7283"/>
                <a:gd name="T7" fmla="*/ 1 h 7283"/>
                <a:gd name="T8" fmla="*/ 3654 w 7283"/>
                <a:gd name="T9" fmla="*/ 1 h 7283"/>
                <a:gd name="T10" fmla="*/ 2923 w 7283"/>
                <a:gd name="T11" fmla="*/ 74 h 7283"/>
                <a:gd name="T12" fmla="*/ 2241 w 7283"/>
                <a:gd name="T13" fmla="*/ 293 h 7283"/>
                <a:gd name="T14" fmla="*/ 1608 w 7283"/>
                <a:gd name="T15" fmla="*/ 609 h 7283"/>
                <a:gd name="T16" fmla="*/ 1072 w 7283"/>
                <a:gd name="T17" fmla="*/ 1072 h 7283"/>
                <a:gd name="T18" fmla="*/ 633 w 7283"/>
                <a:gd name="T19" fmla="*/ 1608 h 7283"/>
                <a:gd name="T20" fmla="*/ 293 w 7283"/>
                <a:gd name="T21" fmla="*/ 2217 h 7283"/>
                <a:gd name="T22" fmla="*/ 73 w 7283"/>
                <a:gd name="T23" fmla="*/ 2899 h 7283"/>
                <a:gd name="T24" fmla="*/ 0 w 7283"/>
                <a:gd name="T25" fmla="*/ 3629 h 7283"/>
                <a:gd name="T26" fmla="*/ 25 w 7283"/>
                <a:gd name="T27" fmla="*/ 4019 h 7283"/>
                <a:gd name="T28" fmla="*/ 171 w 7283"/>
                <a:gd name="T29" fmla="*/ 4725 h 7283"/>
                <a:gd name="T30" fmla="*/ 439 w 7283"/>
                <a:gd name="T31" fmla="*/ 5383 h 7283"/>
                <a:gd name="T32" fmla="*/ 828 w 7283"/>
                <a:gd name="T33" fmla="*/ 5943 h 7283"/>
                <a:gd name="T34" fmla="*/ 1340 w 7283"/>
                <a:gd name="T35" fmla="*/ 6455 h 7283"/>
                <a:gd name="T36" fmla="*/ 1924 w 7283"/>
                <a:gd name="T37" fmla="*/ 6844 h 7283"/>
                <a:gd name="T38" fmla="*/ 2558 w 7283"/>
                <a:gd name="T39" fmla="*/ 7112 h 7283"/>
                <a:gd name="T40" fmla="*/ 3288 w 7283"/>
                <a:gd name="T41" fmla="*/ 7258 h 7283"/>
                <a:gd name="T42" fmla="*/ 3654 w 7283"/>
                <a:gd name="T43" fmla="*/ 7283 h 7283"/>
                <a:gd name="T44" fmla="*/ 4384 w 7283"/>
                <a:gd name="T45" fmla="*/ 7210 h 7283"/>
                <a:gd name="T46" fmla="*/ 5066 w 7283"/>
                <a:gd name="T47" fmla="*/ 6990 h 7283"/>
                <a:gd name="T48" fmla="*/ 5675 w 7283"/>
                <a:gd name="T49" fmla="*/ 6650 h 7283"/>
                <a:gd name="T50" fmla="*/ 6235 w 7283"/>
                <a:gd name="T51" fmla="*/ 6211 h 7283"/>
                <a:gd name="T52" fmla="*/ 6674 w 7283"/>
                <a:gd name="T53" fmla="*/ 5675 h 7283"/>
                <a:gd name="T54" fmla="*/ 7014 w 7283"/>
                <a:gd name="T55" fmla="*/ 5066 h 7283"/>
                <a:gd name="T56" fmla="*/ 7209 w 7283"/>
                <a:gd name="T57" fmla="*/ 4360 h 7283"/>
                <a:gd name="T58" fmla="*/ 7282 w 7283"/>
                <a:gd name="T59" fmla="*/ 3629 h 7283"/>
                <a:gd name="T60" fmla="*/ 7282 w 7283"/>
                <a:gd name="T61" fmla="*/ 3386 h 7283"/>
                <a:gd name="T62" fmla="*/ 7234 w 7283"/>
                <a:gd name="T63" fmla="*/ 2923 h 7283"/>
                <a:gd name="T64" fmla="*/ 7112 w 7283"/>
                <a:gd name="T65" fmla="*/ 2485 h 7283"/>
                <a:gd name="T66" fmla="*/ 6820 w 7283"/>
                <a:gd name="T67" fmla="*/ 1852 h 7283"/>
                <a:gd name="T68" fmla="*/ 0 w 7283"/>
                <a:gd name="T69" fmla="*/ 0 h 7283"/>
                <a:gd name="T70" fmla="*/ 7283 w 7283"/>
                <a:gd name="T71" fmla="*/ 7283 h 7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T68" t="T69" r="T70" b="T71"/>
              <a:pathLst>
                <a:path w="7283" h="7283" fill="none" extrusionOk="0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 i="1" smtClean="0">
                <a:solidFill>
                  <a:srgbClr val="000000"/>
                </a:solidFill>
              </a:endParaRPr>
            </a:p>
          </p:txBody>
        </p:sp>
        <p:sp>
          <p:nvSpPr>
            <p:cNvPr id="22" name="Shape 84"/>
            <p:cNvSpPr>
              <a:spLocks/>
            </p:cNvSpPr>
            <p:nvPr/>
          </p:nvSpPr>
          <p:spPr bwMode="auto">
            <a:xfrm>
              <a:off x="5971475" y="2001400"/>
              <a:ext cx="74925" cy="70675"/>
            </a:xfrm>
            <a:custGeom>
              <a:avLst/>
              <a:gdLst>
                <a:gd name="T0" fmla="*/ 1462 w 2997"/>
                <a:gd name="T1" fmla="*/ 1 h 2827"/>
                <a:gd name="T2" fmla="*/ 293 w 2997"/>
                <a:gd name="T3" fmla="*/ 1170 h 2827"/>
                <a:gd name="T4" fmla="*/ 293 w 2997"/>
                <a:gd name="T5" fmla="*/ 1170 h 2827"/>
                <a:gd name="T6" fmla="*/ 171 w 2997"/>
                <a:gd name="T7" fmla="*/ 1316 h 2827"/>
                <a:gd name="T8" fmla="*/ 74 w 2997"/>
                <a:gd name="T9" fmla="*/ 1487 h 2827"/>
                <a:gd name="T10" fmla="*/ 25 w 2997"/>
                <a:gd name="T11" fmla="*/ 1657 h 2827"/>
                <a:gd name="T12" fmla="*/ 1 w 2997"/>
                <a:gd name="T13" fmla="*/ 1852 h 2827"/>
                <a:gd name="T14" fmla="*/ 25 w 2997"/>
                <a:gd name="T15" fmla="*/ 2047 h 2827"/>
                <a:gd name="T16" fmla="*/ 74 w 2997"/>
                <a:gd name="T17" fmla="*/ 2217 h 2827"/>
                <a:gd name="T18" fmla="*/ 171 w 2997"/>
                <a:gd name="T19" fmla="*/ 2388 h 2827"/>
                <a:gd name="T20" fmla="*/ 293 w 2997"/>
                <a:gd name="T21" fmla="*/ 2534 h 2827"/>
                <a:gd name="T22" fmla="*/ 293 w 2997"/>
                <a:gd name="T23" fmla="*/ 2534 h 2827"/>
                <a:gd name="T24" fmla="*/ 439 w 2997"/>
                <a:gd name="T25" fmla="*/ 2656 h 2827"/>
                <a:gd name="T26" fmla="*/ 609 w 2997"/>
                <a:gd name="T27" fmla="*/ 2753 h 2827"/>
                <a:gd name="T28" fmla="*/ 804 w 2997"/>
                <a:gd name="T29" fmla="*/ 2802 h 2827"/>
                <a:gd name="T30" fmla="*/ 975 w 2997"/>
                <a:gd name="T31" fmla="*/ 2826 h 2827"/>
                <a:gd name="T32" fmla="*/ 975 w 2997"/>
                <a:gd name="T33" fmla="*/ 2826 h 2827"/>
                <a:gd name="T34" fmla="*/ 1170 w 2997"/>
                <a:gd name="T35" fmla="*/ 2802 h 2827"/>
                <a:gd name="T36" fmla="*/ 1340 w 2997"/>
                <a:gd name="T37" fmla="*/ 2753 h 2827"/>
                <a:gd name="T38" fmla="*/ 1511 w 2997"/>
                <a:gd name="T39" fmla="*/ 2656 h 2827"/>
                <a:gd name="T40" fmla="*/ 1681 w 2997"/>
                <a:gd name="T41" fmla="*/ 2534 h 2827"/>
                <a:gd name="T42" fmla="*/ 2850 w 2997"/>
                <a:gd name="T43" fmla="*/ 1365 h 2827"/>
                <a:gd name="T44" fmla="*/ 2850 w 2997"/>
                <a:gd name="T45" fmla="*/ 1365 h 2827"/>
                <a:gd name="T46" fmla="*/ 2996 w 2997"/>
                <a:gd name="T47" fmla="*/ 1194 h 2827"/>
                <a:gd name="T48" fmla="*/ 0 w 2997"/>
                <a:gd name="T49" fmla="*/ 0 h 2827"/>
                <a:gd name="T50" fmla="*/ 2997 w 2997"/>
                <a:gd name="T51" fmla="*/ 2827 h 2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T48" t="T49" r="T50" b="T51"/>
              <a:pathLst>
                <a:path w="2997" h="2827" fill="none" extrusionOk="0">
                  <a:moveTo>
                    <a:pt x="1462" y="1"/>
                  </a:move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 i="1" smtClean="0">
                <a:solidFill>
                  <a:srgbClr val="000000"/>
                </a:solidFill>
              </a:endParaRPr>
            </a:p>
          </p:txBody>
        </p:sp>
        <p:sp>
          <p:nvSpPr>
            <p:cNvPr id="23" name="Shape 85"/>
            <p:cNvSpPr>
              <a:spLocks/>
            </p:cNvSpPr>
            <p:nvPr/>
          </p:nvSpPr>
          <p:spPr bwMode="auto">
            <a:xfrm>
              <a:off x="6253375" y="2001400"/>
              <a:ext cx="74325" cy="70675"/>
            </a:xfrm>
            <a:custGeom>
              <a:avLst/>
              <a:gdLst>
                <a:gd name="T0" fmla="*/ 1 w 2973"/>
                <a:gd name="T1" fmla="*/ 1194 h 2827"/>
                <a:gd name="T2" fmla="*/ 1 w 2973"/>
                <a:gd name="T3" fmla="*/ 1194 h 2827"/>
                <a:gd name="T4" fmla="*/ 123 w 2973"/>
                <a:gd name="T5" fmla="*/ 1365 h 2827"/>
                <a:gd name="T6" fmla="*/ 1316 w 2973"/>
                <a:gd name="T7" fmla="*/ 2534 h 2827"/>
                <a:gd name="T8" fmla="*/ 1316 w 2973"/>
                <a:gd name="T9" fmla="*/ 2534 h 2827"/>
                <a:gd name="T10" fmla="*/ 1462 w 2973"/>
                <a:gd name="T11" fmla="*/ 2656 h 2827"/>
                <a:gd name="T12" fmla="*/ 1633 w 2973"/>
                <a:gd name="T13" fmla="*/ 2753 h 2827"/>
                <a:gd name="T14" fmla="*/ 1827 w 2973"/>
                <a:gd name="T15" fmla="*/ 2802 h 2827"/>
                <a:gd name="T16" fmla="*/ 1998 w 2973"/>
                <a:gd name="T17" fmla="*/ 2826 h 2827"/>
                <a:gd name="T18" fmla="*/ 1998 w 2973"/>
                <a:gd name="T19" fmla="*/ 2826 h 2827"/>
                <a:gd name="T20" fmla="*/ 2193 w 2973"/>
                <a:gd name="T21" fmla="*/ 2802 h 2827"/>
                <a:gd name="T22" fmla="*/ 2363 w 2973"/>
                <a:gd name="T23" fmla="*/ 2753 h 2827"/>
                <a:gd name="T24" fmla="*/ 2534 w 2973"/>
                <a:gd name="T25" fmla="*/ 2656 h 2827"/>
                <a:gd name="T26" fmla="*/ 2704 w 2973"/>
                <a:gd name="T27" fmla="*/ 2534 h 2827"/>
                <a:gd name="T28" fmla="*/ 2704 w 2973"/>
                <a:gd name="T29" fmla="*/ 2534 h 2827"/>
                <a:gd name="T30" fmla="*/ 2826 w 2973"/>
                <a:gd name="T31" fmla="*/ 2388 h 2827"/>
                <a:gd name="T32" fmla="*/ 2923 w 2973"/>
                <a:gd name="T33" fmla="*/ 2217 h 2827"/>
                <a:gd name="T34" fmla="*/ 2972 w 2973"/>
                <a:gd name="T35" fmla="*/ 2047 h 2827"/>
                <a:gd name="T36" fmla="*/ 2972 w 2973"/>
                <a:gd name="T37" fmla="*/ 1852 h 2827"/>
                <a:gd name="T38" fmla="*/ 2972 w 2973"/>
                <a:gd name="T39" fmla="*/ 1657 h 2827"/>
                <a:gd name="T40" fmla="*/ 2923 w 2973"/>
                <a:gd name="T41" fmla="*/ 1487 h 2827"/>
                <a:gd name="T42" fmla="*/ 2826 w 2973"/>
                <a:gd name="T43" fmla="*/ 1316 h 2827"/>
                <a:gd name="T44" fmla="*/ 2704 w 2973"/>
                <a:gd name="T45" fmla="*/ 1170 h 2827"/>
                <a:gd name="T46" fmla="*/ 1535 w 2973"/>
                <a:gd name="T47" fmla="*/ 1 h 2827"/>
                <a:gd name="T48" fmla="*/ 0 w 2973"/>
                <a:gd name="T49" fmla="*/ 0 h 2827"/>
                <a:gd name="T50" fmla="*/ 2973 w 2973"/>
                <a:gd name="T51" fmla="*/ 2827 h 2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T48" t="T49" r="T50" b="T51"/>
              <a:pathLst>
                <a:path w="2973" h="2827" fill="none" extrusionOk="0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 i="1" smtClean="0">
                <a:solidFill>
                  <a:srgbClr val="000000"/>
                </a:solidFill>
              </a:endParaRPr>
            </a:p>
          </p:txBody>
        </p:sp>
        <p:sp>
          <p:nvSpPr>
            <p:cNvPr id="24" name="Shape 86"/>
            <p:cNvSpPr>
              <a:spLocks/>
            </p:cNvSpPr>
            <p:nvPr/>
          </p:nvSpPr>
          <p:spPr bwMode="auto">
            <a:xfrm>
              <a:off x="6137700" y="1623900"/>
              <a:ext cx="250875" cy="255150"/>
            </a:xfrm>
            <a:custGeom>
              <a:avLst/>
              <a:gdLst>
                <a:gd name="T0" fmla="*/ 8671 w 10035"/>
                <a:gd name="T1" fmla="*/ 2217 h 10206"/>
                <a:gd name="T2" fmla="*/ 9694 w 10035"/>
                <a:gd name="T3" fmla="*/ 1194 h 10206"/>
                <a:gd name="T4" fmla="*/ 9815 w 10035"/>
                <a:gd name="T5" fmla="*/ 1024 h 10206"/>
                <a:gd name="T6" fmla="*/ 9840 w 10035"/>
                <a:gd name="T7" fmla="*/ 853 h 10206"/>
                <a:gd name="T8" fmla="*/ 9815 w 10035"/>
                <a:gd name="T9" fmla="*/ 658 h 10206"/>
                <a:gd name="T10" fmla="*/ 9694 w 10035"/>
                <a:gd name="T11" fmla="*/ 512 h 10206"/>
                <a:gd name="T12" fmla="*/ 9621 w 10035"/>
                <a:gd name="T13" fmla="*/ 439 h 10206"/>
                <a:gd name="T14" fmla="*/ 9450 w 10035"/>
                <a:gd name="T15" fmla="*/ 366 h 10206"/>
                <a:gd name="T16" fmla="*/ 9255 w 10035"/>
                <a:gd name="T17" fmla="*/ 366 h 10206"/>
                <a:gd name="T18" fmla="*/ 9085 w 10035"/>
                <a:gd name="T19" fmla="*/ 439 h 10206"/>
                <a:gd name="T20" fmla="*/ 7867 w 10035"/>
                <a:gd name="T21" fmla="*/ 1657 h 10206"/>
                <a:gd name="T22" fmla="*/ 7818 w 10035"/>
                <a:gd name="T23" fmla="*/ 1487 h 10206"/>
                <a:gd name="T24" fmla="*/ 7599 w 10035"/>
                <a:gd name="T25" fmla="*/ 317 h 10206"/>
                <a:gd name="T26" fmla="*/ 7526 w 10035"/>
                <a:gd name="T27" fmla="*/ 98 h 10206"/>
                <a:gd name="T28" fmla="*/ 7404 w 10035"/>
                <a:gd name="T29" fmla="*/ 1 h 10206"/>
                <a:gd name="T30" fmla="*/ 7234 w 10035"/>
                <a:gd name="T31" fmla="*/ 25 h 10206"/>
                <a:gd name="T32" fmla="*/ 7063 w 10035"/>
                <a:gd name="T33" fmla="*/ 147 h 10206"/>
                <a:gd name="T34" fmla="*/ 5432 w 10035"/>
                <a:gd name="T35" fmla="*/ 1754 h 10206"/>
                <a:gd name="T36" fmla="*/ 5285 w 10035"/>
                <a:gd name="T37" fmla="*/ 1974 h 10206"/>
                <a:gd name="T38" fmla="*/ 5164 w 10035"/>
                <a:gd name="T39" fmla="*/ 2242 h 10206"/>
                <a:gd name="T40" fmla="*/ 5115 w 10035"/>
                <a:gd name="T41" fmla="*/ 2534 h 10206"/>
                <a:gd name="T42" fmla="*/ 5115 w 10035"/>
                <a:gd name="T43" fmla="*/ 2802 h 10206"/>
                <a:gd name="T44" fmla="*/ 5334 w 10035"/>
                <a:gd name="T45" fmla="*/ 3971 h 10206"/>
                <a:gd name="T46" fmla="*/ 147 w 10035"/>
                <a:gd name="T47" fmla="*/ 9378 h 10206"/>
                <a:gd name="T48" fmla="*/ 73 w 10035"/>
                <a:gd name="T49" fmla="*/ 9451 h 10206"/>
                <a:gd name="T50" fmla="*/ 0 w 10035"/>
                <a:gd name="T51" fmla="*/ 9645 h 10206"/>
                <a:gd name="T52" fmla="*/ 0 w 10035"/>
                <a:gd name="T53" fmla="*/ 9816 h 10206"/>
                <a:gd name="T54" fmla="*/ 73 w 10035"/>
                <a:gd name="T55" fmla="*/ 9986 h 10206"/>
                <a:gd name="T56" fmla="*/ 147 w 10035"/>
                <a:gd name="T57" fmla="*/ 10059 h 10206"/>
                <a:gd name="T58" fmla="*/ 293 w 10035"/>
                <a:gd name="T59" fmla="*/ 10181 h 10206"/>
                <a:gd name="T60" fmla="*/ 488 w 10035"/>
                <a:gd name="T61" fmla="*/ 10206 h 10206"/>
                <a:gd name="T62" fmla="*/ 585 w 10035"/>
                <a:gd name="T63" fmla="*/ 10206 h 10206"/>
                <a:gd name="T64" fmla="*/ 755 w 10035"/>
                <a:gd name="T65" fmla="*/ 10133 h 10206"/>
                <a:gd name="T66" fmla="*/ 6187 w 10035"/>
                <a:gd name="T67" fmla="*/ 4726 h 10206"/>
                <a:gd name="T68" fmla="*/ 7234 w 10035"/>
                <a:gd name="T69" fmla="*/ 4896 h 10206"/>
                <a:gd name="T70" fmla="*/ 7502 w 10035"/>
                <a:gd name="T71" fmla="*/ 4921 h 10206"/>
                <a:gd name="T72" fmla="*/ 7770 w 10035"/>
                <a:gd name="T73" fmla="*/ 4848 h 10206"/>
                <a:gd name="T74" fmla="*/ 8038 w 10035"/>
                <a:gd name="T75" fmla="*/ 4750 h 10206"/>
                <a:gd name="T76" fmla="*/ 8257 w 10035"/>
                <a:gd name="T77" fmla="*/ 4580 h 10206"/>
                <a:gd name="T78" fmla="*/ 9889 w 10035"/>
                <a:gd name="T79" fmla="*/ 2948 h 10206"/>
                <a:gd name="T80" fmla="*/ 10010 w 10035"/>
                <a:gd name="T81" fmla="*/ 2777 h 10206"/>
                <a:gd name="T82" fmla="*/ 10010 w 10035"/>
                <a:gd name="T83" fmla="*/ 2607 h 10206"/>
                <a:gd name="T84" fmla="*/ 9913 w 10035"/>
                <a:gd name="T85" fmla="*/ 2485 h 10206"/>
                <a:gd name="T86" fmla="*/ 9718 w 10035"/>
                <a:gd name="T87" fmla="*/ 2412 h 10206"/>
                <a:gd name="T88" fmla="*/ 0 w 10035"/>
                <a:gd name="T89" fmla="*/ 0 h 10206"/>
                <a:gd name="T90" fmla="*/ 10035 w 10035"/>
                <a:gd name="T91" fmla="*/ 10206 h 10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T88" t="T89" r="T90" b="T91"/>
              <a:pathLst>
                <a:path w="10035" h="10206" fill="none" extrusionOk="0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="1" i="1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25" name="Shape 87"/>
          <p:cNvSpPr>
            <a:spLocks/>
          </p:cNvSpPr>
          <p:nvPr/>
        </p:nvSpPr>
        <p:spPr bwMode="auto">
          <a:xfrm>
            <a:off x="7348538" y="1755775"/>
            <a:ext cx="479425" cy="639763"/>
          </a:xfrm>
          <a:custGeom>
            <a:avLst/>
            <a:gdLst>
              <a:gd name="T0" fmla="*/ 14809 w 16027"/>
              <a:gd name="T1" fmla="*/ 3630 h 16027"/>
              <a:gd name="T2" fmla="*/ 15832 w 16027"/>
              <a:gd name="T3" fmla="*/ 2997 h 16027"/>
              <a:gd name="T4" fmla="*/ 15978 w 16027"/>
              <a:gd name="T5" fmla="*/ 1827 h 16027"/>
              <a:gd name="T6" fmla="*/ 15320 w 16027"/>
              <a:gd name="T7" fmla="*/ 707 h 16027"/>
              <a:gd name="T8" fmla="*/ 14395 w 16027"/>
              <a:gd name="T9" fmla="*/ 123 h 16027"/>
              <a:gd name="T10" fmla="*/ 13250 w 16027"/>
              <a:gd name="T11" fmla="*/ 98 h 16027"/>
              <a:gd name="T12" fmla="*/ 12471 w 16027"/>
              <a:gd name="T13" fmla="*/ 975 h 16027"/>
              <a:gd name="T14" fmla="*/ 12008 w 16027"/>
              <a:gd name="T15" fmla="*/ 1998 h 16027"/>
              <a:gd name="T16" fmla="*/ 10717 w 16027"/>
              <a:gd name="T17" fmla="*/ 2534 h 16027"/>
              <a:gd name="T18" fmla="*/ 9231 w 16027"/>
              <a:gd name="T19" fmla="*/ 878 h 16027"/>
              <a:gd name="T20" fmla="*/ 8209 w 16027"/>
              <a:gd name="T21" fmla="*/ 25 h 16027"/>
              <a:gd name="T22" fmla="*/ 7039 w 16027"/>
              <a:gd name="T23" fmla="*/ 537 h 16027"/>
              <a:gd name="T24" fmla="*/ 5432 w 16027"/>
              <a:gd name="T25" fmla="*/ 2095 h 16027"/>
              <a:gd name="T26" fmla="*/ 5262 w 16027"/>
              <a:gd name="T27" fmla="*/ 3021 h 16027"/>
              <a:gd name="T28" fmla="*/ 5797 w 16027"/>
              <a:gd name="T29" fmla="*/ 3752 h 16027"/>
              <a:gd name="T30" fmla="*/ 7039 w 16027"/>
              <a:gd name="T31" fmla="*/ 4239 h 16027"/>
              <a:gd name="T32" fmla="*/ 7600 w 16027"/>
              <a:gd name="T33" fmla="*/ 5359 h 16027"/>
              <a:gd name="T34" fmla="*/ 7307 w 16027"/>
              <a:gd name="T35" fmla="*/ 6357 h 16027"/>
              <a:gd name="T36" fmla="*/ 6552 w 16027"/>
              <a:gd name="T37" fmla="*/ 7186 h 16027"/>
              <a:gd name="T38" fmla="*/ 5359 w 16027"/>
              <a:gd name="T39" fmla="*/ 7600 h 16027"/>
              <a:gd name="T40" fmla="*/ 4409 w 16027"/>
              <a:gd name="T41" fmla="*/ 7234 h 16027"/>
              <a:gd name="T42" fmla="*/ 3849 w 16027"/>
              <a:gd name="T43" fmla="*/ 5992 h 16027"/>
              <a:gd name="T44" fmla="*/ 3167 w 16027"/>
              <a:gd name="T45" fmla="*/ 5310 h 16027"/>
              <a:gd name="T46" fmla="*/ 2242 w 16027"/>
              <a:gd name="T47" fmla="*/ 5359 h 16027"/>
              <a:gd name="T48" fmla="*/ 756 w 16027"/>
              <a:gd name="T49" fmla="*/ 6747 h 16027"/>
              <a:gd name="T50" fmla="*/ 1 w 16027"/>
              <a:gd name="T51" fmla="*/ 8014 h 16027"/>
              <a:gd name="T52" fmla="*/ 585 w 16027"/>
              <a:gd name="T53" fmla="*/ 8988 h 16027"/>
              <a:gd name="T54" fmla="*/ 2412 w 16027"/>
              <a:gd name="T55" fmla="*/ 10547 h 16027"/>
              <a:gd name="T56" fmla="*/ 2266 w 16027"/>
              <a:gd name="T57" fmla="*/ 11740 h 16027"/>
              <a:gd name="T58" fmla="*/ 1219 w 16027"/>
              <a:gd name="T59" fmla="*/ 12398 h 16027"/>
              <a:gd name="T60" fmla="*/ 196 w 16027"/>
              <a:gd name="T61" fmla="*/ 13031 h 16027"/>
              <a:gd name="T62" fmla="*/ 50 w 16027"/>
              <a:gd name="T63" fmla="*/ 14200 h 16027"/>
              <a:gd name="T64" fmla="*/ 707 w 16027"/>
              <a:gd name="T65" fmla="*/ 15320 h 16027"/>
              <a:gd name="T66" fmla="*/ 1633 w 16027"/>
              <a:gd name="T67" fmla="*/ 15905 h 16027"/>
              <a:gd name="T68" fmla="*/ 2777 w 16027"/>
              <a:gd name="T69" fmla="*/ 15929 h 16027"/>
              <a:gd name="T70" fmla="*/ 3557 w 16027"/>
              <a:gd name="T71" fmla="*/ 15052 h 16027"/>
              <a:gd name="T72" fmla="*/ 4019 w 16027"/>
              <a:gd name="T73" fmla="*/ 14029 h 16027"/>
              <a:gd name="T74" fmla="*/ 5310 w 16027"/>
              <a:gd name="T75" fmla="*/ 13493 h 16027"/>
              <a:gd name="T76" fmla="*/ 6796 w 16027"/>
              <a:gd name="T77" fmla="*/ 15150 h 16027"/>
              <a:gd name="T78" fmla="*/ 7819 w 16027"/>
              <a:gd name="T79" fmla="*/ 16002 h 16027"/>
              <a:gd name="T80" fmla="*/ 8988 w 16027"/>
              <a:gd name="T81" fmla="*/ 15491 h 16027"/>
              <a:gd name="T82" fmla="*/ 10595 w 16027"/>
              <a:gd name="T83" fmla="*/ 13932 h 16027"/>
              <a:gd name="T84" fmla="*/ 10766 w 16027"/>
              <a:gd name="T85" fmla="*/ 13006 h 16027"/>
              <a:gd name="T86" fmla="*/ 10230 w 16027"/>
              <a:gd name="T87" fmla="*/ 12276 h 16027"/>
              <a:gd name="T88" fmla="*/ 8988 w 16027"/>
              <a:gd name="T89" fmla="*/ 11789 h 16027"/>
              <a:gd name="T90" fmla="*/ 8428 w 16027"/>
              <a:gd name="T91" fmla="*/ 10668 h 16027"/>
              <a:gd name="T92" fmla="*/ 8720 w 16027"/>
              <a:gd name="T93" fmla="*/ 9670 h 16027"/>
              <a:gd name="T94" fmla="*/ 9475 w 16027"/>
              <a:gd name="T95" fmla="*/ 8866 h 16027"/>
              <a:gd name="T96" fmla="*/ 10668 w 16027"/>
              <a:gd name="T97" fmla="*/ 8428 h 16027"/>
              <a:gd name="T98" fmla="*/ 11618 w 16027"/>
              <a:gd name="T99" fmla="*/ 8793 h 16027"/>
              <a:gd name="T100" fmla="*/ 12178 w 16027"/>
              <a:gd name="T101" fmla="*/ 10035 h 16027"/>
              <a:gd name="T102" fmla="*/ 12860 w 16027"/>
              <a:gd name="T103" fmla="*/ 10717 h 16027"/>
              <a:gd name="T104" fmla="*/ 13786 w 16027"/>
              <a:gd name="T105" fmla="*/ 10668 h 16027"/>
              <a:gd name="T106" fmla="*/ 15271 w 16027"/>
              <a:gd name="T107" fmla="*/ 9280 h 16027"/>
              <a:gd name="T108" fmla="*/ 16026 w 16027"/>
              <a:gd name="T109" fmla="*/ 8014 h 16027"/>
              <a:gd name="T110" fmla="*/ 15442 w 16027"/>
              <a:gd name="T111" fmla="*/ 7039 h 16027"/>
              <a:gd name="T112" fmla="*/ 13615 w 16027"/>
              <a:gd name="T113" fmla="*/ 5481 h 16027"/>
              <a:gd name="T114" fmla="*/ 13761 w 16027"/>
              <a:gd name="T115" fmla="*/ 4287 h 16027"/>
              <a:gd name="T116" fmla="*/ 0 w 16027"/>
              <a:gd name="T117" fmla="*/ 0 h 16027"/>
              <a:gd name="T118" fmla="*/ 16027 w 16027"/>
              <a:gd name="T119" fmla="*/ 16027 h 16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T116" t="T117" r="T118" b="T119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 i="1" smtClean="0">
              <a:solidFill>
                <a:srgbClr val="000000"/>
              </a:solidFill>
            </a:endParaRPr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2901375" y="2882401"/>
            <a:ext cx="3341400" cy="1093199"/>
          </a:xfrm>
          <a:prstGeom prst="rect">
            <a:avLst/>
          </a:prstGeom>
        </p:spPr>
        <p:txBody>
          <a:bodyPr lIns="91425" tIns="91425" rIns="91425" bIns="91425" anchor="ctr"/>
          <a:lstStyle>
            <a:lvl1pPr lvl="0" algn="ctr" rtl="0">
              <a:spcBef>
                <a:spcPts val="0"/>
              </a:spcBef>
              <a:buFont typeface="Arvo"/>
              <a:defRPr i="1">
                <a:latin typeface="Arvo"/>
                <a:ea typeface="Arvo"/>
                <a:cs typeface="Arvo"/>
                <a:sym typeface="Arvo"/>
              </a:defRPr>
            </a:lvl1pPr>
            <a:lvl2pPr lvl="1" algn="ctr" rtl="0">
              <a:spcBef>
                <a:spcPts val="0"/>
              </a:spcBef>
              <a:buFont typeface="Arvo"/>
              <a:defRPr i="1">
                <a:latin typeface="Arvo"/>
                <a:ea typeface="Arvo"/>
                <a:cs typeface="Arvo"/>
                <a:sym typeface="Arvo"/>
              </a:defRPr>
            </a:lvl2pPr>
            <a:lvl3pPr lvl="2" algn="ctr" rtl="0">
              <a:spcBef>
                <a:spcPts val="0"/>
              </a:spcBef>
              <a:buFont typeface="Arvo"/>
              <a:defRPr i="1">
                <a:latin typeface="Arvo"/>
                <a:ea typeface="Arvo"/>
                <a:cs typeface="Arvo"/>
                <a:sym typeface="Arvo"/>
              </a:defRPr>
            </a:lvl3pPr>
            <a:lvl4pPr lvl="3" algn="ctr" rtl="0">
              <a:spcBef>
                <a:spcPts val="0"/>
              </a:spcBef>
              <a:buFont typeface="Arvo"/>
              <a:defRPr i="1">
                <a:latin typeface="Arvo"/>
                <a:ea typeface="Arvo"/>
                <a:cs typeface="Arvo"/>
                <a:sym typeface="Arvo"/>
              </a:defRPr>
            </a:lvl4pPr>
            <a:lvl5pPr lvl="4" algn="ctr" rtl="0">
              <a:spcBef>
                <a:spcPts val="0"/>
              </a:spcBef>
              <a:buFont typeface="Arvo"/>
              <a:defRPr i="1">
                <a:latin typeface="Arvo"/>
                <a:ea typeface="Arvo"/>
                <a:cs typeface="Arvo"/>
                <a:sym typeface="Arvo"/>
              </a:defRPr>
            </a:lvl5pPr>
            <a:lvl6pPr lvl="5" algn="ctr" rtl="0">
              <a:spcBef>
                <a:spcPts val="0"/>
              </a:spcBef>
              <a:buFont typeface="Arvo"/>
              <a:defRPr i="1">
                <a:latin typeface="Arvo"/>
                <a:ea typeface="Arvo"/>
                <a:cs typeface="Arvo"/>
                <a:sym typeface="Arvo"/>
              </a:defRPr>
            </a:lvl6pPr>
            <a:lvl7pPr lvl="6" algn="ctr" rtl="0">
              <a:spcBef>
                <a:spcPts val="0"/>
              </a:spcBef>
              <a:buFont typeface="Arvo"/>
              <a:defRPr i="1">
                <a:latin typeface="Arvo"/>
                <a:ea typeface="Arvo"/>
                <a:cs typeface="Arvo"/>
                <a:sym typeface="Arvo"/>
              </a:defRPr>
            </a:lvl7pPr>
            <a:lvl8pPr lvl="7" algn="ctr" rtl="0">
              <a:spcBef>
                <a:spcPts val="0"/>
              </a:spcBef>
              <a:buFont typeface="Arvo"/>
              <a:defRPr i="1">
                <a:latin typeface="Arvo"/>
                <a:ea typeface="Arvo"/>
                <a:cs typeface="Arvo"/>
                <a:sym typeface="Arvo"/>
              </a:defRPr>
            </a:lvl8pPr>
            <a:lvl9pPr lvl="8" algn="ctr">
              <a:spcBef>
                <a:spcPts val="0"/>
              </a:spcBef>
              <a:buFont typeface="Arvo"/>
              <a:defRPr i="1"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="" xmlns:p14="http://schemas.microsoft.com/office/powerpoint/2010/main" val="6499568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4"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ape 245"/>
          <p:cNvPicPr preferRelativeResize="0"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963" y="0"/>
            <a:ext cx="935037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Shape 246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2487613"/>
            <a:ext cx="1871662" cy="2497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hape 247"/>
          <p:cNvSpPr>
            <a:spLocks noChangeArrowheads="1"/>
          </p:cNvSpPr>
          <p:nvPr/>
        </p:nvSpPr>
        <p:spPr bwMode="auto">
          <a:xfrm>
            <a:off x="7275513" y="0"/>
            <a:ext cx="935037" cy="1246188"/>
          </a:xfrm>
          <a:prstGeom prst="rect">
            <a:avLst/>
          </a:prstGeom>
          <a:solidFill>
            <a:srgbClr val="CEDBE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5" name="Shape 248"/>
          <p:cNvSpPr>
            <a:spLocks noChangeArrowheads="1"/>
          </p:cNvSpPr>
          <p:nvPr/>
        </p:nvSpPr>
        <p:spPr bwMode="auto">
          <a:xfrm>
            <a:off x="8208963" y="1246188"/>
            <a:ext cx="935037" cy="1247775"/>
          </a:xfrm>
          <a:prstGeom prst="rect">
            <a:avLst/>
          </a:prstGeom>
          <a:solidFill>
            <a:srgbClr val="7198A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6" name="Shape 249"/>
          <p:cNvSpPr>
            <a:spLocks noChangeArrowheads="1"/>
          </p:cNvSpPr>
          <p:nvPr/>
        </p:nvSpPr>
        <p:spPr bwMode="auto">
          <a:xfrm>
            <a:off x="7275513" y="3727450"/>
            <a:ext cx="935037" cy="1246188"/>
          </a:xfrm>
          <a:prstGeom prst="rect">
            <a:avLst/>
          </a:prstGeom>
          <a:solidFill>
            <a:srgbClr val="7198A9">
              <a:alpha val="4117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" name="Shape 250"/>
          <p:cNvSpPr>
            <a:spLocks noChangeArrowheads="1"/>
          </p:cNvSpPr>
          <p:nvPr/>
        </p:nvSpPr>
        <p:spPr bwMode="auto">
          <a:xfrm>
            <a:off x="0" y="5611813"/>
            <a:ext cx="935038" cy="1246187"/>
          </a:xfrm>
          <a:prstGeom prst="rect">
            <a:avLst/>
          </a:prstGeom>
          <a:solidFill>
            <a:srgbClr val="EDC67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8" name="Shape 251"/>
          <p:cNvSpPr>
            <a:spLocks noChangeArrowheads="1"/>
          </p:cNvSpPr>
          <p:nvPr/>
        </p:nvSpPr>
        <p:spPr bwMode="auto">
          <a:xfrm>
            <a:off x="935038" y="5611813"/>
            <a:ext cx="466725" cy="622300"/>
          </a:xfrm>
          <a:prstGeom prst="rect">
            <a:avLst/>
          </a:prstGeom>
          <a:solidFill>
            <a:srgbClr val="CEDBE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" name="Shape 252"/>
          <p:cNvSpPr>
            <a:spLocks noChangeArrowheads="1"/>
          </p:cNvSpPr>
          <p:nvPr/>
        </p:nvSpPr>
        <p:spPr bwMode="auto">
          <a:xfrm>
            <a:off x="0" y="6234113"/>
            <a:ext cx="466725" cy="623887"/>
          </a:xfrm>
          <a:prstGeom prst="rect">
            <a:avLst/>
          </a:prstGeom>
          <a:solidFill>
            <a:srgbClr val="7198A9">
              <a:alpha val="4117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0" name="Shape 253"/>
          <p:cNvSpPr>
            <a:spLocks noChangeArrowheads="1"/>
          </p:cNvSpPr>
          <p:nvPr/>
        </p:nvSpPr>
        <p:spPr bwMode="auto">
          <a:xfrm>
            <a:off x="7742238" y="1246188"/>
            <a:ext cx="466725" cy="623887"/>
          </a:xfrm>
          <a:prstGeom prst="rect">
            <a:avLst/>
          </a:prstGeom>
          <a:solidFill>
            <a:srgbClr val="EDC67B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" name="Shape 254"/>
          <p:cNvSpPr>
            <a:spLocks noChangeArrowheads="1"/>
          </p:cNvSpPr>
          <p:nvPr/>
        </p:nvSpPr>
        <p:spPr bwMode="auto">
          <a:xfrm>
            <a:off x="8677275" y="623888"/>
            <a:ext cx="466725" cy="622300"/>
          </a:xfrm>
          <a:prstGeom prst="rect">
            <a:avLst/>
          </a:prstGeom>
          <a:solidFill>
            <a:srgbClr val="7198A9">
              <a:alpha val="4117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2" name="Shape 255"/>
          <p:cNvSpPr>
            <a:spLocks/>
          </p:cNvSpPr>
          <p:nvPr/>
        </p:nvSpPr>
        <p:spPr bwMode="auto">
          <a:xfrm>
            <a:off x="7689850" y="4133850"/>
            <a:ext cx="409575" cy="496888"/>
          </a:xfrm>
          <a:custGeom>
            <a:avLst/>
            <a:gdLst>
              <a:gd name="T0" fmla="*/ 7672 w 16173"/>
              <a:gd name="T1" fmla="*/ 1 h 14711"/>
              <a:gd name="T2" fmla="*/ 6455 w 16173"/>
              <a:gd name="T3" fmla="*/ 122 h 14711"/>
              <a:gd name="T4" fmla="*/ 5310 w 16173"/>
              <a:gd name="T5" fmla="*/ 415 h 14711"/>
              <a:gd name="T6" fmla="*/ 4238 w 16173"/>
              <a:gd name="T7" fmla="*/ 829 h 14711"/>
              <a:gd name="T8" fmla="*/ 3240 w 16173"/>
              <a:gd name="T9" fmla="*/ 1364 h 14711"/>
              <a:gd name="T10" fmla="*/ 2363 w 16173"/>
              <a:gd name="T11" fmla="*/ 1998 h 14711"/>
              <a:gd name="T12" fmla="*/ 1608 w 16173"/>
              <a:gd name="T13" fmla="*/ 2753 h 14711"/>
              <a:gd name="T14" fmla="*/ 975 w 16173"/>
              <a:gd name="T15" fmla="*/ 3581 h 14711"/>
              <a:gd name="T16" fmla="*/ 488 w 16173"/>
              <a:gd name="T17" fmla="*/ 4506 h 14711"/>
              <a:gd name="T18" fmla="*/ 171 w 16173"/>
              <a:gd name="T19" fmla="*/ 5480 h 14711"/>
              <a:gd name="T20" fmla="*/ 1 w 16173"/>
              <a:gd name="T21" fmla="*/ 6503 h 14711"/>
              <a:gd name="T22" fmla="*/ 1 w 16173"/>
              <a:gd name="T23" fmla="*/ 7234 h 14711"/>
              <a:gd name="T24" fmla="*/ 196 w 16173"/>
              <a:gd name="T25" fmla="*/ 8330 h 14711"/>
              <a:gd name="T26" fmla="*/ 561 w 16173"/>
              <a:gd name="T27" fmla="*/ 9377 h 14711"/>
              <a:gd name="T28" fmla="*/ 1097 w 16173"/>
              <a:gd name="T29" fmla="*/ 10327 h 14711"/>
              <a:gd name="T30" fmla="*/ 1827 w 16173"/>
              <a:gd name="T31" fmla="*/ 11204 h 14711"/>
              <a:gd name="T32" fmla="*/ 2680 w 16173"/>
              <a:gd name="T33" fmla="*/ 11983 h 14711"/>
              <a:gd name="T34" fmla="*/ 2266 w 16173"/>
              <a:gd name="T35" fmla="*/ 12714 h 14711"/>
              <a:gd name="T36" fmla="*/ 1365 w 16173"/>
              <a:gd name="T37" fmla="*/ 13834 h 14711"/>
              <a:gd name="T38" fmla="*/ 731 w 16173"/>
              <a:gd name="T39" fmla="*/ 14297 h 14711"/>
              <a:gd name="T40" fmla="*/ 1 w 16173"/>
              <a:gd name="T41" fmla="*/ 14662 h 14711"/>
              <a:gd name="T42" fmla="*/ 488 w 16173"/>
              <a:gd name="T43" fmla="*/ 14711 h 14711"/>
              <a:gd name="T44" fmla="*/ 1706 w 16173"/>
              <a:gd name="T45" fmla="*/ 14687 h 14711"/>
              <a:gd name="T46" fmla="*/ 2899 w 16173"/>
              <a:gd name="T47" fmla="*/ 14419 h 14711"/>
              <a:gd name="T48" fmla="*/ 4165 w 16173"/>
              <a:gd name="T49" fmla="*/ 13834 h 14711"/>
              <a:gd name="T50" fmla="*/ 4969 w 16173"/>
              <a:gd name="T51" fmla="*/ 13201 h 14711"/>
              <a:gd name="T52" fmla="*/ 6089 w 16173"/>
              <a:gd name="T53" fmla="*/ 13518 h 14711"/>
              <a:gd name="T54" fmla="*/ 7258 w 16173"/>
              <a:gd name="T55" fmla="*/ 13712 h 14711"/>
              <a:gd name="T56" fmla="*/ 8087 w 16173"/>
              <a:gd name="T57" fmla="*/ 13737 h 14711"/>
              <a:gd name="T58" fmla="*/ 9329 w 16173"/>
              <a:gd name="T59" fmla="*/ 13664 h 14711"/>
              <a:gd name="T60" fmla="*/ 10498 w 16173"/>
              <a:gd name="T61" fmla="*/ 13420 h 14711"/>
              <a:gd name="T62" fmla="*/ 11594 w 16173"/>
              <a:gd name="T63" fmla="*/ 13055 h 14711"/>
              <a:gd name="T64" fmla="*/ 12617 w 16173"/>
              <a:gd name="T65" fmla="*/ 12568 h 14711"/>
              <a:gd name="T66" fmla="*/ 13518 w 16173"/>
              <a:gd name="T67" fmla="*/ 11959 h 14711"/>
              <a:gd name="T68" fmla="*/ 14321 w 16173"/>
              <a:gd name="T69" fmla="*/ 11228 h 14711"/>
              <a:gd name="T70" fmla="*/ 15003 w 16173"/>
              <a:gd name="T71" fmla="*/ 10424 h 14711"/>
              <a:gd name="T72" fmla="*/ 15539 w 16173"/>
              <a:gd name="T73" fmla="*/ 9548 h 14711"/>
              <a:gd name="T74" fmla="*/ 15929 w 16173"/>
              <a:gd name="T75" fmla="*/ 8574 h 14711"/>
              <a:gd name="T76" fmla="*/ 16124 w 16173"/>
              <a:gd name="T77" fmla="*/ 7575 h 14711"/>
              <a:gd name="T78" fmla="*/ 16172 w 16173"/>
              <a:gd name="T79" fmla="*/ 6869 h 14711"/>
              <a:gd name="T80" fmla="*/ 16075 w 16173"/>
              <a:gd name="T81" fmla="*/ 5821 h 14711"/>
              <a:gd name="T82" fmla="*/ 15807 w 16173"/>
              <a:gd name="T83" fmla="*/ 4823 h 14711"/>
              <a:gd name="T84" fmla="*/ 15369 w 16173"/>
              <a:gd name="T85" fmla="*/ 3873 h 14711"/>
              <a:gd name="T86" fmla="*/ 14784 w 16173"/>
              <a:gd name="T87" fmla="*/ 3021 h 14711"/>
              <a:gd name="T88" fmla="*/ 14078 w 16173"/>
              <a:gd name="T89" fmla="*/ 2241 h 14711"/>
              <a:gd name="T90" fmla="*/ 13225 w 16173"/>
              <a:gd name="T91" fmla="*/ 1559 h 14711"/>
              <a:gd name="T92" fmla="*/ 12276 w 16173"/>
              <a:gd name="T93" fmla="*/ 975 h 14711"/>
              <a:gd name="T94" fmla="*/ 11228 w 16173"/>
              <a:gd name="T95" fmla="*/ 536 h 14711"/>
              <a:gd name="T96" fmla="*/ 10108 w 16173"/>
              <a:gd name="T97" fmla="*/ 195 h 14711"/>
              <a:gd name="T98" fmla="*/ 8915 w 16173"/>
              <a:gd name="T99" fmla="*/ 25 h 14711"/>
              <a:gd name="T100" fmla="*/ 8087 w 16173"/>
              <a:gd name="T101" fmla="*/ 1 h 14711"/>
              <a:gd name="T102" fmla="*/ 0 w 16173"/>
              <a:gd name="T103" fmla="*/ 0 h 14711"/>
              <a:gd name="T104" fmla="*/ 16173 w 16173"/>
              <a:gd name="T105" fmla="*/ 14711 h 14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T102" t="T103" r="T104" b="T105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 i="1" smtClean="0">
              <a:solidFill>
                <a:srgbClr val="000000"/>
              </a:solidFill>
            </a:endParaRPr>
          </a:p>
        </p:txBody>
      </p:sp>
      <p:sp>
        <p:nvSpPr>
          <p:cNvPr id="13" name="Shape 256"/>
          <p:cNvSpPr>
            <a:spLocks/>
          </p:cNvSpPr>
          <p:nvPr/>
        </p:nvSpPr>
        <p:spPr bwMode="auto">
          <a:xfrm flipH="1">
            <a:off x="7385050" y="4070350"/>
            <a:ext cx="273050" cy="330200"/>
          </a:xfrm>
          <a:custGeom>
            <a:avLst/>
            <a:gdLst>
              <a:gd name="T0" fmla="*/ 7672 w 16173"/>
              <a:gd name="T1" fmla="*/ 1 h 14711"/>
              <a:gd name="T2" fmla="*/ 6455 w 16173"/>
              <a:gd name="T3" fmla="*/ 122 h 14711"/>
              <a:gd name="T4" fmla="*/ 5310 w 16173"/>
              <a:gd name="T5" fmla="*/ 415 h 14711"/>
              <a:gd name="T6" fmla="*/ 4238 w 16173"/>
              <a:gd name="T7" fmla="*/ 829 h 14711"/>
              <a:gd name="T8" fmla="*/ 3240 w 16173"/>
              <a:gd name="T9" fmla="*/ 1364 h 14711"/>
              <a:gd name="T10" fmla="*/ 2363 w 16173"/>
              <a:gd name="T11" fmla="*/ 1998 h 14711"/>
              <a:gd name="T12" fmla="*/ 1608 w 16173"/>
              <a:gd name="T13" fmla="*/ 2753 h 14711"/>
              <a:gd name="T14" fmla="*/ 975 w 16173"/>
              <a:gd name="T15" fmla="*/ 3581 h 14711"/>
              <a:gd name="T16" fmla="*/ 488 w 16173"/>
              <a:gd name="T17" fmla="*/ 4506 h 14711"/>
              <a:gd name="T18" fmla="*/ 171 w 16173"/>
              <a:gd name="T19" fmla="*/ 5480 h 14711"/>
              <a:gd name="T20" fmla="*/ 1 w 16173"/>
              <a:gd name="T21" fmla="*/ 6503 h 14711"/>
              <a:gd name="T22" fmla="*/ 1 w 16173"/>
              <a:gd name="T23" fmla="*/ 7234 h 14711"/>
              <a:gd name="T24" fmla="*/ 196 w 16173"/>
              <a:gd name="T25" fmla="*/ 8330 h 14711"/>
              <a:gd name="T26" fmla="*/ 561 w 16173"/>
              <a:gd name="T27" fmla="*/ 9377 h 14711"/>
              <a:gd name="T28" fmla="*/ 1097 w 16173"/>
              <a:gd name="T29" fmla="*/ 10327 h 14711"/>
              <a:gd name="T30" fmla="*/ 1827 w 16173"/>
              <a:gd name="T31" fmla="*/ 11204 h 14711"/>
              <a:gd name="T32" fmla="*/ 2680 w 16173"/>
              <a:gd name="T33" fmla="*/ 11983 h 14711"/>
              <a:gd name="T34" fmla="*/ 2266 w 16173"/>
              <a:gd name="T35" fmla="*/ 12714 h 14711"/>
              <a:gd name="T36" fmla="*/ 1365 w 16173"/>
              <a:gd name="T37" fmla="*/ 13834 h 14711"/>
              <a:gd name="T38" fmla="*/ 731 w 16173"/>
              <a:gd name="T39" fmla="*/ 14297 h 14711"/>
              <a:gd name="T40" fmla="*/ 1 w 16173"/>
              <a:gd name="T41" fmla="*/ 14662 h 14711"/>
              <a:gd name="T42" fmla="*/ 488 w 16173"/>
              <a:gd name="T43" fmla="*/ 14711 h 14711"/>
              <a:gd name="T44" fmla="*/ 1706 w 16173"/>
              <a:gd name="T45" fmla="*/ 14687 h 14711"/>
              <a:gd name="T46" fmla="*/ 2899 w 16173"/>
              <a:gd name="T47" fmla="*/ 14419 h 14711"/>
              <a:gd name="T48" fmla="*/ 4165 w 16173"/>
              <a:gd name="T49" fmla="*/ 13834 h 14711"/>
              <a:gd name="T50" fmla="*/ 4969 w 16173"/>
              <a:gd name="T51" fmla="*/ 13201 h 14711"/>
              <a:gd name="T52" fmla="*/ 6089 w 16173"/>
              <a:gd name="T53" fmla="*/ 13518 h 14711"/>
              <a:gd name="T54" fmla="*/ 7258 w 16173"/>
              <a:gd name="T55" fmla="*/ 13712 h 14711"/>
              <a:gd name="T56" fmla="*/ 8087 w 16173"/>
              <a:gd name="T57" fmla="*/ 13737 h 14711"/>
              <a:gd name="T58" fmla="*/ 9329 w 16173"/>
              <a:gd name="T59" fmla="*/ 13664 h 14711"/>
              <a:gd name="T60" fmla="*/ 10498 w 16173"/>
              <a:gd name="T61" fmla="*/ 13420 h 14711"/>
              <a:gd name="T62" fmla="*/ 11594 w 16173"/>
              <a:gd name="T63" fmla="*/ 13055 h 14711"/>
              <a:gd name="T64" fmla="*/ 12617 w 16173"/>
              <a:gd name="T65" fmla="*/ 12568 h 14711"/>
              <a:gd name="T66" fmla="*/ 13518 w 16173"/>
              <a:gd name="T67" fmla="*/ 11959 h 14711"/>
              <a:gd name="T68" fmla="*/ 14321 w 16173"/>
              <a:gd name="T69" fmla="*/ 11228 h 14711"/>
              <a:gd name="T70" fmla="*/ 15003 w 16173"/>
              <a:gd name="T71" fmla="*/ 10424 h 14711"/>
              <a:gd name="T72" fmla="*/ 15539 w 16173"/>
              <a:gd name="T73" fmla="*/ 9548 h 14711"/>
              <a:gd name="T74" fmla="*/ 15929 w 16173"/>
              <a:gd name="T75" fmla="*/ 8574 h 14711"/>
              <a:gd name="T76" fmla="*/ 16124 w 16173"/>
              <a:gd name="T77" fmla="*/ 7575 h 14711"/>
              <a:gd name="T78" fmla="*/ 16172 w 16173"/>
              <a:gd name="T79" fmla="*/ 6869 h 14711"/>
              <a:gd name="T80" fmla="*/ 16075 w 16173"/>
              <a:gd name="T81" fmla="*/ 5821 h 14711"/>
              <a:gd name="T82" fmla="*/ 15807 w 16173"/>
              <a:gd name="T83" fmla="*/ 4823 h 14711"/>
              <a:gd name="T84" fmla="*/ 15369 w 16173"/>
              <a:gd name="T85" fmla="*/ 3873 h 14711"/>
              <a:gd name="T86" fmla="*/ 14784 w 16173"/>
              <a:gd name="T87" fmla="*/ 3021 h 14711"/>
              <a:gd name="T88" fmla="*/ 14078 w 16173"/>
              <a:gd name="T89" fmla="*/ 2241 h 14711"/>
              <a:gd name="T90" fmla="*/ 13225 w 16173"/>
              <a:gd name="T91" fmla="*/ 1559 h 14711"/>
              <a:gd name="T92" fmla="*/ 12276 w 16173"/>
              <a:gd name="T93" fmla="*/ 975 h 14711"/>
              <a:gd name="T94" fmla="*/ 11228 w 16173"/>
              <a:gd name="T95" fmla="*/ 536 h 14711"/>
              <a:gd name="T96" fmla="*/ 10108 w 16173"/>
              <a:gd name="T97" fmla="*/ 195 h 14711"/>
              <a:gd name="T98" fmla="*/ 8915 w 16173"/>
              <a:gd name="T99" fmla="*/ 25 h 14711"/>
              <a:gd name="T100" fmla="*/ 8087 w 16173"/>
              <a:gd name="T101" fmla="*/ 1 h 14711"/>
              <a:gd name="T102" fmla="*/ 0 w 16173"/>
              <a:gd name="T103" fmla="*/ 0 h 14711"/>
              <a:gd name="T104" fmla="*/ 16173 w 16173"/>
              <a:gd name="T105" fmla="*/ 14711 h 14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T102" t="T103" r="T104" b="T105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b="1" i="1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9242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image" Target="../media/image6.jpeg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2E03C05-C0D6-4CA3-B09F-7691BBD3EA24}" type="datetimeFigureOut">
              <a:rPr lang="en-US" smtClean="0"/>
              <a:pPr/>
              <a:t>10/7/2016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CF4C53C-B0C0-4E63-BDA7-7BF3640C69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90" r:id="rId12"/>
    <p:sldLayoutId id="214748369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9" cstate="print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fil-PH" altLang="en-US" smtClean="0">
              <a:solidFill>
                <a:srgbClr val="000000"/>
              </a:solidFill>
            </a:endParaRPr>
          </a:p>
        </p:txBody>
      </p:sp>
      <p:sp>
        <p:nvSpPr>
          <p:cNvPr id="1027" name="Rectangle 3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125538"/>
            <a:ext cx="8207375" cy="518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</p:txBody>
      </p:sp>
      <p:sp>
        <p:nvSpPr>
          <p:cNvPr id="1028" name="Rectangle 27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88913"/>
            <a:ext cx="82073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3851275" y="6524625"/>
            <a:ext cx="1439863" cy="19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e-DE" altLang="en-US" sz="1000" smtClean="0">
                <a:solidFill>
                  <a:srgbClr val="FFFFFF"/>
                </a:solidFill>
              </a:rPr>
              <a:t>Page </a:t>
            </a:r>
            <a:r>
              <a:rPr lang="de-DE" altLang="en-US" sz="1000" smtClean="0">
                <a:solidFill>
                  <a:srgbClr val="FFFFFF"/>
                </a:solidFill>
                <a:sym typeface="MS UI Gothic" pitchFamily="34" charset="-128"/>
              </a:rPr>
              <a:t></a:t>
            </a:r>
            <a:r>
              <a:rPr lang="de-DE" altLang="en-US" sz="1000" smtClean="0">
                <a:solidFill>
                  <a:srgbClr val="FFFFFF"/>
                </a:solidFill>
              </a:rPr>
              <a:t> </a:t>
            </a:r>
            <a:fld id="{4982D8C3-12AF-4BE3-847A-2A3EAE2CB135}" type="slidenum">
              <a:rPr lang="zh-CN" altLang="en-US" sz="1000" smtClean="0">
                <a:solidFill>
                  <a:srgbClr val="FFFFFF"/>
                </a:solidFill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sz="100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56111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itchFamily="34" charset="0"/>
          <a:ea typeface="SimHei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itchFamily="34" charset="0"/>
          <a:ea typeface="SimHei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itchFamily="34" charset="0"/>
          <a:ea typeface="SimHei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itchFamily="34" charset="0"/>
          <a:ea typeface="SimHei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itchFamily="34" charset="0"/>
          <a:ea typeface="SimHei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itchFamily="34" charset="0"/>
          <a:ea typeface="SimHei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itchFamily="34" charset="0"/>
          <a:ea typeface="SimHei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itchFamily="34" charset="0"/>
          <a:ea typeface="SimHei" pitchFamily="49" charset="-122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n"/>
        <a:defRPr sz="2000" b="1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n"/>
        <a:defRPr b="1">
          <a:solidFill>
            <a:schemeClr val="bg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1600" b="1">
          <a:solidFill>
            <a:schemeClr val="bg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n"/>
        <a:defRPr sz="1400" b="1">
          <a:solidFill>
            <a:schemeClr val="bg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il-P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gif"/><Relationship Id="rId7" Type="http://schemas.openxmlformats.org/officeDocument/2006/relationships/image" Target="../media/image31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0.gif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CPU@2.50GHZ" TargetMode="Externa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490728"/>
            <a:ext cx="8229600" cy="2328672"/>
          </a:xfrm>
        </p:spPr>
        <p:txBody>
          <a:bodyPr>
            <a:normAutofit fontScale="90000"/>
          </a:bodyPr>
          <a:lstStyle/>
          <a:p>
            <a:r>
              <a:rPr lang="fil-PH" sz="5400" b="1" dirty="0" smtClean="0">
                <a:solidFill>
                  <a:schemeClr val="tx1"/>
                </a:solidFill>
                <a:latin typeface="Arial Black" pitchFamily="34" charset="0"/>
              </a:rPr>
              <a:t>ENHANCED FINANCIAL REPORTING SYSTEM (eFRS)</a:t>
            </a:r>
            <a:endParaRPr lang="fil-PH" sz="5400" b="1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4" name="Picture 3" descr="open-bo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2904744"/>
            <a:ext cx="5486400" cy="3419856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68313" y="3033712"/>
            <a:ext cx="8207375" cy="6238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kumimoji="0" lang="fil-PH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GAM Compliant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67000" y="5943600"/>
            <a:ext cx="4038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l-PH" dirty="0" smtClean="0"/>
              <a:t>Presented by :</a:t>
            </a:r>
            <a:endParaRPr lang="fil-PH" dirty="0"/>
          </a:p>
        </p:txBody>
      </p:sp>
      <p:sp>
        <p:nvSpPr>
          <p:cNvPr id="7" name="TextBox 6"/>
          <p:cNvSpPr txBox="1"/>
          <p:nvPr/>
        </p:nvSpPr>
        <p:spPr>
          <a:xfrm>
            <a:off x="2743200" y="6324600"/>
            <a:ext cx="4038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l-PH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HAROLD P. MAGADIA</a:t>
            </a:r>
            <a:endParaRPr lang="fil-PH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2833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8006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be familiar on the reports required for a certain period including the uniformity of the information to be provided in the prescribed formats and templates.</a:t>
            </a:r>
          </a:p>
          <a:p>
            <a:pPr algn="just">
              <a:buNone/>
            </a:pPr>
            <a:endParaRPr lang="en-US" sz="2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be able to appreciate the crucial roles of field offices in  submitting accurate and reliable reports</a:t>
            </a:r>
            <a:r>
              <a:rPr lang="en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and</a:t>
            </a:r>
          </a:p>
          <a:p>
            <a:pPr algn="just">
              <a:buNone/>
            </a:pPr>
            <a:endParaRPr lang="en" sz="28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fully grasp the proper usage / application of  the Enhanced Financial Reporting System.</a:t>
            </a:r>
          </a:p>
          <a:p>
            <a:endParaRPr lang="en-US" dirty="0" smtClean="0"/>
          </a:p>
          <a:p>
            <a:endParaRPr lang="fil-PH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14528"/>
            <a:ext cx="8229600" cy="804672"/>
          </a:xfrm>
        </p:spPr>
        <p:txBody>
          <a:bodyPr/>
          <a:lstStyle/>
          <a:p>
            <a:pPr algn="l"/>
            <a:r>
              <a:rPr lang="en-US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 / Expectations:</a:t>
            </a:r>
            <a:endParaRPr lang="fil-PH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apers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7575"/>
            <a:ext cx="1912938" cy="190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nimated_arrow_11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752600"/>
            <a:ext cx="12192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computer_clipart_keyboard_5B1_5D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914400"/>
            <a:ext cx="129540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animated_arrow_11.g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219200"/>
            <a:ext cx="14478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1217862993884139890AJ_Computer.svg.hi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838200"/>
            <a:ext cx="248761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arrowkk2.gi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209800"/>
            <a:ext cx="990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TextBox 10"/>
          <p:cNvSpPr txBox="1">
            <a:spLocks noChangeArrowheads="1"/>
          </p:cNvSpPr>
          <p:nvPr/>
        </p:nvSpPr>
        <p:spPr bwMode="auto">
          <a:xfrm>
            <a:off x="228600" y="76200"/>
            <a:ext cx="82677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sz="20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16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n"/>
              <a:defRPr sz="14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il-PH" altLang="en-US" sz="3200" i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Financial Report Application Flow Chart</a:t>
            </a:r>
          </a:p>
        </p:txBody>
      </p:sp>
      <p:pic>
        <p:nvPicPr>
          <p:cNvPr id="13" name="Picture 12" descr="Green-right-arrow-moving-up-and-down.gif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429000" y="4552950"/>
            <a:ext cx="17907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04800" y="3581400"/>
            <a:ext cx="2819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sz="20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16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n"/>
              <a:defRPr sz="14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il-PH" altLang="en-US" sz="1800" i="1" smtClean="0">
                <a:solidFill>
                  <a:srgbClr val="FFFFFF"/>
                </a:solidFill>
                <a:cs typeface="Arial" pitchFamily="34" charset="0"/>
              </a:rPr>
              <a:t>Journal Entry Voucher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04800" y="4202113"/>
            <a:ext cx="2819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sz="20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16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n"/>
              <a:defRPr sz="14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il-PH" altLang="en-US" sz="1800" i="1" smtClean="0">
                <a:solidFill>
                  <a:srgbClr val="FFFFFF"/>
                </a:solidFill>
                <a:cs typeface="Arial" pitchFamily="34" charset="0"/>
              </a:rPr>
              <a:t>General Journal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04800" y="4506913"/>
            <a:ext cx="2819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sz="20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16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n"/>
              <a:defRPr sz="14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il-PH" altLang="en-US" sz="1800" i="1" smtClean="0">
                <a:solidFill>
                  <a:srgbClr val="FFFFFF"/>
                </a:solidFill>
                <a:cs typeface="Arial" pitchFamily="34" charset="0"/>
              </a:rPr>
              <a:t>Subsidiary Ledger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04800" y="4811713"/>
            <a:ext cx="2819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sz="20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16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n"/>
              <a:defRPr sz="14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il-PH" altLang="en-US" sz="1800" i="1" smtClean="0">
                <a:solidFill>
                  <a:srgbClr val="FFFFFF"/>
                </a:solidFill>
                <a:cs typeface="Arial" pitchFamily="34" charset="0"/>
              </a:rPr>
              <a:t>General Ledger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04800" y="5116513"/>
            <a:ext cx="2819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sz="20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16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n"/>
              <a:defRPr sz="14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il-PH" altLang="en-US" sz="1800" i="1" smtClean="0">
                <a:solidFill>
                  <a:srgbClr val="FFFFFF"/>
                </a:solidFill>
                <a:cs typeface="Arial" pitchFamily="34" charset="0"/>
              </a:rPr>
              <a:t>Trial Balance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304800" y="5421313"/>
            <a:ext cx="2819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sz="20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16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n"/>
              <a:defRPr sz="14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il-PH" altLang="en-US" sz="1800" i="1" smtClean="0">
                <a:solidFill>
                  <a:srgbClr val="FFFFFF"/>
                </a:solidFill>
                <a:cs typeface="Arial" pitchFamily="34" charset="0"/>
              </a:rPr>
              <a:t>Financial Statements</a:t>
            </a:r>
          </a:p>
        </p:txBody>
      </p:sp>
      <p:pic>
        <p:nvPicPr>
          <p:cNvPr id="20" name="Picture 19" descr="thumbnail.aspx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657600"/>
            <a:ext cx="350520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5867400" y="5867400"/>
            <a:ext cx="2667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sz="20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16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n"/>
              <a:defRPr sz="14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il-PH" altLang="en-US" sz="1800" i="1" smtClean="0">
                <a:solidFill>
                  <a:srgbClr val="000000"/>
                </a:solidFill>
                <a:cs typeface="Arial" pitchFamily="34" charset="0"/>
              </a:rPr>
              <a:t>MS Access Database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990600" y="609600"/>
            <a:ext cx="381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sz="20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16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n"/>
              <a:defRPr sz="14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il-PH" altLang="en-US" sz="1800" i="1" dirty="0" smtClean="0">
                <a:solidFill>
                  <a:srgbClr val="000000"/>
                </a:solidFill>
                <a:cs typeface="Arial" pitchFamily="34" charset="0"/>
              </a:rPr>
              <a:t>1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3124200" y="1066800"/>
            <a:ext cx="381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sz="20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16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n"/>
              <a:defRPr sz="14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il-PH" altLang="en-US" sz="1800" i="1" smtClean="0">
                <a:solidFill>
                  <a:srgbClr val="FFFFFF"/>
                </a:solidFill>
                <a:cs typeface="Arial" pitchFamily="34" charset="0"/>
              </a:rPr>
              <a:t>2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172200" y="1981200"/>
            <a:ext cx="381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sz="20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16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n"/>
              <a:defRPr sz="14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il-PH" altLang="en-US" sz="1800" i="1" smtClean="0">
                <a:solidFill>
                  <a:srgbClr val="FFFFFF"/>
                </a:solidFill>
                <a:cs typeface="Arial" pitchFamily="34" charset="0"/>
              </a:rPr>
              <a:t>3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5715000" y="3276600"/>
            <a:ext cx="381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sz="20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16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n"/>
              <a:defRPr sz="14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il-PH" altLang="en-US" sz="1800" i="1" smtClean="0">
                <a:solidFill>
                  <a:srgbClr val="FFFFFF"/>
                </a:solidFill>
                <a:cs typeface="Arial" pitchFamily="34" charset="0"/>
              </a:rPr>
              <a:t>4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304800" y="5726113"/>
            <a:ext cx="3505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sz="20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16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n"/>
              <a:defRPr sz="14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il-PH" altLang="en-US" sz="1800" i="1" dirty="0" smtClean="0">
                <a:solidFill>
                  <a:srgbClr val="FFFFFF"/>
                </a:solidFill>
                <a:cs typeface="Arial" pitchFamily="34" charset="0"/>
              </a:rPr>
              <a:t>General Ledger Summary</a:t>
            </a:r>
          </a:p>
        </p:txBody>
      </p:sp>
      <p:sp>
        <p:nvSpPr>
          <p:cNvPr id="13335" name="TextBox 26"/>
          <p:cNvSpPr txBox="1">
            <a:spLocks noChangeArrowheads="1"/>
          </p:cNvSpPr>
          <p:nvPr/>
        </p:nvSpPr>
        <p:spPr bwMode="auto">
          <a:xfrm>
            <a:off x="304800" y="3287713"/>
            <a:ext cx="2286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sz="20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16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n"/>
              <a:defRPr sz="14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il-PH" altLang="en-US" sz="1800" i="1" smtClean="0">
                <a:solidFill>
                  <a:srgbClr val="FF0000"/>
                </a:solidFill>
                <a:cs typeface="Arial" pitchFamily="34" charset="0"/>
              </a:rPr>
              <a:t>Reports Created: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3352800" y="2286000"/>
            <a:ext cx="1676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sz="20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16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n"/>
              <a:defRPr sz="14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il-PH" altLang="en-US" sz="1600" i="1" smtClean="0">
                <a:solidFill>
                  <a:srgbClr val="FFFFFF"/>
                </a:solidFill>
                <a:cs typeface="Arial" pitchFamily="34" charset="0"/>
              </a:rPr>
              <a:t>Encoding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7924800" y="1143000"/>
            <a:ext cx="11430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sz="20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16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n"/>
              <a:defRPr sz="14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il-PH" altLang="en-US" sz="1600" i="1" smtClean="0">
                <a:solidFill>
                  <a:srgbClr val="FFFFFF"/>
                </a:solidFill>
                <a:cs typeface="Arial" pitchFamily="34" charset="0"/>
              </a:rPr>
              <a:t>Hardware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304800" y="2895600"/>
            <a:ext cx="1676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sz="20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16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n"/>
              <a:defRPr sz="14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il-PH" altLang="en-US" sz="1600" i="1" smtClean="0">
                <a:solidFill>
                  <a:srgbClr val="FFFFFF"/>
                </a:solidFill>
                <a:cs typeface="Arial" pitchFamily="34" charset="0"/>
              </a:rPr>
              <a:t>Documents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304800" y="6030913"/>
            <a:ext cx="3505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sz="20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16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n"/>
              <a:defRPr sz="14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il-PH" altLang="en-US" sz="1800" i="1" dirty="0" smtClean="0">
                <a:solidFill>
                  <a:srgbClr val="FFFFFF"/>
                </a:solidFill>
                <a:cs typeface="Arial" pitchFamily="34" charset="0"/>
              </a:rPr>
              <a:t>Management  Responsibility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304800" y="6335713"/>
            <a:ext cx="3505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sz="20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16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n"/>
              <a:defRPr sz="14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il-PH" altLang="en-US" sz="1800" i="1" dirty="0" smtClean="0">
                <a:solidFill>
                  <a:srgbClr val="FFFFFF"/>
                </a:solidFill>
                <a:cs typeface="Arial" pitchFamily="34" charset="0"/>
              </a:rPr>
              <a:t>Other Schedules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304800" y="3897313"/>
            <a:ext cx="3581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sz="20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n"/>
              <a:defRPr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16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lnSpc>
                <a:spcPct val="120000"/>
              </a:lnSpc>
              <a:spcBef>
                <a:spcPct val="20000"/>
              </a:spcBef>
              <a:buClr>
                <a:schemeClr val="hlink"/>
              </a:buClr>
              <a:buFont typeface="Wingdings" pitchFamily="2" charset="2"/>
              <a:buChar char="n"/>
              <a:defRPr sz="1400" b="1">
                <a:solidFill>
                  <a:schemeClr val="bg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fil-PH" altLang="en-US" sz="1800" i="1" smtClean="0">
                <a:solidFill>
                  <a:srgbClr val="FFFFFF"/>
                </a:solidFill>
                <a:cs typeface="Arial" pitchFamily="34" charset="0"/>
              </a:rPr>
              <a:t>ChkDJ, CRJ and CDJ</a:t>
            </a:r>
          </a:p>
        </p:txBody>
      </p:sp>
    </p:spTree>
    <p:extLst>
      <p:ext uri="{BB962C8B-B14F-4D97-AF65-F5344CB8AC3E}">
        <p14:creationId xmlns="" xmlns:p14="http://schemas.microsoft.com/office/powerpoint/2010/main" val="336587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3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15" grpId="0" build="p"/>
      <p:bldP spid="16" grpId="0" build="p"/>
      <p:bldP spid="17" grpId="0" build="p"/>
      <p:bldP spid="18" grpId="0" build="p"/>
      <p:bldP spid="19" grpId="0" build="p"/>
      <p:bldP spid="21" grpId="0" build="p"/>
      <p:bldP spid="22" grpId="0" build="p"/>
      <p:bldP spid="23" grpId="0" build="p"/>
      <p:bldP spid="24" grpId="0" build="p"/>
      <p:bldP spid="25" grpId="0" build="p"/>
      <p:bldP spid="26" grpId="0" build="p"/>
      <p:bldP spid="13335" grpId="0" build="p"/>
      <p:bldP spid="27" grpId="0" build="p"/>
      <p:bldP spid="28" grpId="0" build="p"/>
      <p:bldP spid="30" grpId="0" build="p"/>
      <p:bldP spid="29" grpId="0" build="p"/>
      <p:bldP spid="31" grpId="0" build="p"/>
      <p:bldP spid="3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4444" t="12444" r="23889" b="24445"/>
          <a:stretch>
            <a:fillRect/>
          </a:stretch>
        </p:blipFill>
        <p:spPr bwMode="auto">
          <a:xfrm>
            <a:off x="1066800" y="1143000"/>
            <a:ext cx="70866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25997" y="228600"/>
            <a:ext cx="6172200" cy="762000"/>
          </a:xfrm>
          <a:prstGeom prst="rect">
            <a:avLst/>
          </a:prstGeom>
        </p:spPr>
        <p:txBody>
          <a:bodyPr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 cap="none" spc="5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dirty="0" err="1" smtClean="0">
                <a:latin typeface="Calibri"/>
              </a:rPr>
              <a:t>eFRS</a:t>
            </a:r>
            <a:r>
              <a:rPr lang="en-US" dirty="0" smtClean="0">
                <a:latin typeface="Calibri"/>
              </a:rPr>
              <a:t> Versions</a:t>
            </a:r>
            <a:endParaRPr lang="en-US" dirty="0">
              <a:latin typeface="Calibri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24444" t="12444" r="23889" b="24445"/>
          <a:stretch>
            <a:fillRect/>
          </a:stretch>
        </p:blipFill>
        <p:spPr bwMode="auto">
          <a:xfrm>
            <a:off x="1066800" y="1066800"/>
            <a:ext cx="70866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 l="24444" t="12444" r="24445" b="23556"/>
          <a:stretch>
            <a:fillRect/>
          </a:stretch>
        </p:blipFill>
        <p:spPr bwMode="auto">
          <a:xfrm>
            <a:off x="1066800" y="990600"/>
            <a:ext cx="7010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33272"/>
          </a:xfrm>
        </p:spPr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What ?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09600" y="1600200"/>
            <a:ext cx="7690247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34950" indent="-234950" algn="just">
              <a:lnSpc>
                <a:spcPct val="150000"/>
              </a:lnSpc>
              <a:spcBef>
                <a:spcPct val="20000"/>
              </a:spcBef>
              <a:buClr>
                <a:srgbClr val="0066FF"/>
              </a:buClr>
              <a:buSzPct val="120000"/>
              <a:buFont typeface="Arial" pitchFamily="34" charset="0"/>
              <a:buChar char="•"/>
            </a:pPr>
            <a:r>
              <a:rPr lang="en-US" altLang="en-US" sz="2800" dirty="0" err="1" smtClean="0">
                <a:solidFill>
                  <a:srgbClr val="000000"/>
                </a:solidFill>
                <a:latin typeface="Calibri" pitchFamily="34" charset="0"/>
              </a:rPr>
              <a:t>eFRS</a:t>
            </a:r>
            <a:r>
              <a:rPr lang="en-US" altLang="en-US" sz="2800" dirty="0" smtClean="0">
                <a:solidFill>
                  <a:srgbClr val="000000"/>
                </a:solidFill>
                <a:latin typeface="Calibri" pitchFamily="34" charset="0"/>
              </a:rPr>
              <a:t>  stands for Enhanced Financial Reporting System;</a:t>
            </a:r>
          </a:p>
          <a:p>
            <a:pPr marL="234950" indent="-234950" algn="just">
              <a:lnSpc>
                <a:spcPct val="150000"/>
              </a:lnSpc>
              <a:spcBef>
                <a:spcPct val="20000"/>
              </a:spcBef>
              <a:buClr>
                <a:srgbClr val="0066FF"/>
              </a:buClr>
              <a:buSzPct val="120000"/>
              <a:buFont typeface="Arial" pitchFamily="34" charset="0"/>
              <a:buChar char="•"/>
            </a:pPr>
            <a:r>
              <a:rPr lang="en-US" altLang="en-US" sz="2800" dirty="0" smtClean="0">
                <a:solidFill>
                  <a:srgbClr val="000000"/>
                </a:solidFill>
                <a:latin typeface="Calibri" pitchFamily="34" charset="0"/>
              </a:rPr>
              <a:t>It </a:t>
            </a:r>
            <a:r>
              <a:rPr lang="en-US" altLang="en-US" sz="2800" dirty="0">
                <a:solidFill>
                  <a:srgbClr val="000000"/>
                </a:solidFill>
                <a:latin typeface="Calibri" pitchFamily="34" charset="0"/>
              </a:rPr>
              <a:t>is based on FRS – an accounting system used by “some” organizational units of </a:t>
            </a:r>
            <a:r>
              <a:rPr lang="en-US" altLang="en-US" sz="2800" dirty="0" err="1">
                <a:solidFill>
                  <a:srgbClr val="000000"/>
                </a:solidFill>
                <a:latin typeface="Calibri" pitchFamily="34" charset="0"/>
              </a:rPr>
              <a:t>DepED</a:t>
            </a:r>
            <a:r>
              <a:rPr lang="en-US" altLang="en-US" sz="2800" dirty="0">
                <a:solidFill>
                  <a:srgbClr val="000000"/>
                </a:solidFill>
                <a:latin typeface="Calibri" pitchFamily="34" charset="0"/>
              </a:rPr>
              <a:t>;</a:t>
            </a:r>
          </a:p>
          <a:p>
            <a:pPr marL="234950" indent="-234950" algn="just">
              <a:lnSpc>
                <a:spcPct val="150000"/>
              </a:lnSpc>
              <a:spcBef>
                <a:spcPct val="20000"/>
              </a:spcBef>
              <a:buClr>
                <a:srgbClr val="0066FF"/>
              </a:buClr>
              <a:buSzPct val="120000"/>
              <a:buFont typeface="Arial" pitchFamily="34" charset="0"/>
              <a:buChar char="•"/>
            </a:pPr>
            <a:r>
              <a:rPr lang="en-US" altLang="en-US" sz="2800" dirty="0">
                <a:solidFill>
                  <a:srgbClr val="000000"/>
                </a:solidFill>
                <a:latin typeface="Calibri" pitchFamily="34" charset="0"/>
              </a:rPr>
              <a:t>FRS’s primary use is to generate financial reports needed by accounting units</a:t>
            </a:r>
            <a:r>
              <a:rPr lang="en-US" altLang="en-US" sz="2800" dirty="0" smtClean="0">
                <a:solidFill>
                  <a:srgbClr val="000000"/>
                </a:solidFill>
                <a:latin typeface="Calibri" pitchFamily="34" charset="0"/>
              </a:rPr>
              <a:t>;</a:t>
            </a:r>
          </a:p>
          <a:p>
            <a:pPr marL="234950" indent="-234950" algn="just">
              <a:lnSpc>
                <a:spcPct val="150000"/>
              </a:lnSpc>
              <a:spcBef>
                <a:spcPct val="20000"/>
              </a:spcBef>
              <a:buClr>
                <a:srgbClr val="0066FF"/>
              </a:buClr>
              <a:buSzPct val="120000"/>
              <a:buFont typeface="Arial" pitchFamily="34" charset="0"/>
              <a:buChar char="•"/>
            </a:pPr>
            <a:r>
              <a:rPr lang="en-US" altLang="en-US" sz="2800" dirty="0" err="1" smtClean="0">
                <a:solidFill>
                  <a:srgbClr val="000000"/>
                </a:solidFill>
                <a:latin typeface="Calibri" pitchFamily="34" charset="0"/>
              </a:rPr>
              <a:t>eFRS</a:t>
            </a:r>
            <a:r>
              <a:rPr lang="en-US" altLang="en-US" sz="2800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US" altLang="en-US" sz="2800" dirty="0">
                <a:solidFill>
                  <a:srgbClr val="000000"/>
                </a:solidFill>
                <a:latin typeface="Calibri" pitchFamily="34" charset="0"/>
              </a:rPr>
              <a:t>= FRS version 3.0</a:t>
            </a:r>
          </a:p>
        </p:txBody>
      </p:sp>
      <p:pic>
        <p:nvPicPr>
          <p:cNvPr id="5" name="Picture 4" descr="Untitled 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2800" y="381000"/>
            <a:ext cx="1295400" cy="1303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713185" y="1698625"/>
            <a:ext cx="6629400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34950" indent="-234950">
              <a:lnSpc>
                <a:spcPct val="150000"/>
              </a:lnSpc>
              <a:spcBef>
                <a:spcPct val="20000"/>
              </a:spcBef>
              <a:buClr>
                <a:srgbClr val="0066FF"/>
              </a:buClr>
              <a:buSzPct val="120000"/>
              <a:buFont typeface="Arial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itchFamily="34" charset="0"/>
              </a:rPr>
              <a:t>DBM-COA-DOF Joint Circular 2013-01</a:t>
            </a:r>
          </a:p>
          <a:p>
            <a:pPr marL="234950" indent="-234950">
              <a:lnSpc>
                <a:spcPct val="150000"/>
              </a:lnSpc>
              <a:spcBef>
                <a:spcPct val="20000"/>
              </a:spcBef>
              <a:buClr>
                <a:srgbClr val="0066FF"/>
              </a:buClr>
              <a:buSzPct val="120000"/>
              <a:buFont typeface="Arial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itchFamily="34" charset="0"/>
              </a:rPr>
              <a:t>Because of GIFMIS ;</a:t>
            </a:r>
          </a:p>
          <a:p>
            <a:pPr marL="234950" indent="-234950">
              <a:lnSpc>
                <a:spcPct val="150000"/>
              </a:lnSpc>
              <a:spcBef>
                <a:spcPct val="20000"/>
              </a:spcBef>
              <a:buClr>
                <a:srgbClr val="0066FF"/>
              </a:buClr>
              <a:buSzPct val="120000"/>
              <a:buFont typeface="Arial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itchFamily="34" charset="0"/>
              </a:rPr>
              <a:t>UACS with its 46-digit code format;</a:t>
            </a:r>
          </a:p>
          <a:p>
            <a:pPr marL="234950" indent="-234950">
              <a:lnSpc>
                <a:spcPct val="150000"/>
              </a:lnSpc>
              <a:spcBef>
                <a:spcPct val="20000"/>
              </a:spcBef>
              <a:buClr>
                <a:srgbClr val="0066FF"/>
              </a:buClr>
              <a:buSzPct val="120000"/>
              <a:buFont typeface="Arial" pitchFamily="34" charset="0"/>
              <a:buChar char="•"/>
            </a:pPr>
            <a:r>
              <a:rPr lang="en-US" altLang="en-US" sz="3200">
                <a:solidFill>
                  <a:srgbClr val="000000"/>
                </a:solidFill>
                <a:latin typeface="Calibri" pitchFamily="34" charset="0"/>
              </a:rPr>
              <a:t>Difficult to cope manually;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25997" y="643944"/>
            <a:ext cx="6172200" cy="762000"/>
          </a:xfrm>
          <a:prstGeom prst="rect">
            <a:avLst/>
          </a:prstGeom>
        </p:spPr>
        <p:txBody>
          <a:bodyPr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 cap="none" spc="5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latin typeface="Candara" pitchFamily="34" charset="0"/>
              </a:rPr>
              <a:t>Why?</a:t>
            </a:r>
            <a:endParaRPr lang="en-US" dirty="0">
              <a:latin typeface="Candara" pitchFamily="34" charset="0"/>
            </a:endParaRPr>
          </a:p>
        </p:txBody>
      </p:sp>
      <p:pic>
        <p:nvPicPr>
          <p:cNvPr id="4" name="Picture 3" descr="Untitled 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39000" y="381000"/>
            <a:ext cx="1219200" cy="12266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365523" y="1103312"/>
            <a:ext cx="7584281" cy="453548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34950" indent="-23495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>
                <a:srgbClr val="0066FF"/>
              </a:buClr>
              <a:buSzPct val="120000"/>
              <a:buFont typeface="Arial" pitchFamily="34" charset="0"/>
              <a:buChar char="•"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23495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>
                <a:srgbClr val="0066FF"/>
              </a:buClr>
              <a:buSzPct val="120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9350" indent="-23495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>
                <a:srgbClr val="0066FF"/>
              </a:buClr>
              <a:buSzPct val="12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6550" indent="-23495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>
                <a:srgbClr val="0066FF"/>
              </a:buClr>
              <a:buSzPct val="12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3750" indent="-23495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>
                <a:srgbClr val="0066FF"/>
              </a:buClr>
              <a:buSzPct val="12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ysClr val="windowText" lastClr="000000"/>
                </a:solidFill>
              </a:rPr>
              <a:t>Must encode ALL required data fields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ysClr val="windowText" lastClr="000000"/>
                </a:solidFill>
              </a:rPr>
              <a:t>Must have a 1 JEV = 1 DV = 1 CHQ Mindset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ysClr val="windowText" lastClr="000000"/>
                </a:solidFill>
              </a:rPr>
              <a:t>ORS num must be part of the data capture process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ysClr val="windowText" lastClr="000000"/>
                </a:solidFill>
              </a:rPr>
              <a:t>If not sure, ASK and don’t leave it blank!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ysClr val="windowText" lastClr="000000"/>
                </a:solidFill>
              </a:rPr>
              <a:t>Always remember 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>
              <a:solidFill>
                <a:sysClr val="windowText" lastClr="000000"/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lang="en-US" dirty="0" smtClean="0">
              <a:solidFill>
                <a:sysClr val="windowText" lastClr="000000"/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571500" y="304800"/>
            <a:ext cx="6172200" cy="762000"/>
          </a:xfrm>
          <a:prstGeom prst="rect">
            <a:avLst/>
          </a:prstGeom>
        </p:spPr>
        <p:txBody>
          <a:bodyPr anchor="ctr"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 cap="none" spc="5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latin typeface="Calibri"/>
              </a:rPr>
              <a:t>Data Entry Discipline</a:t>
            </a:r>
            <a:endParaRPr lang="en-US" dirty="0">
              <a:latin typeface="Calibri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534966" y="4572000"/>
            <a:ext cx="371475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“GARBAGE IN, </a:t>
            </a:r>
          </a:p>
          <a:p>
            <a:r>
              <a:rPr lang="en-US" sz="4400" dirty="0">
                <a:solidFill>
                  <a:srgbClr val="FF0000"/>
                </a:solidFill>
              </a:rPr>
              <a:t>  GARBAGE OUT”</a:t>
            </a:r>
          </a:p>
        </p:txBody>
      </p:sp>
      <p:pic>
        <p:nvPicPr>
          <p:cNvPr id="5" name="Picture 2" descr="http://thumbs.dreamstime.com/z/cartoon-trash-can-200973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60394" y="4332288"/>
            <a:ext cx="1445419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Untitled 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29282" y="381000"/>
            <a:ext cx="1333718" cy="1341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57072"/>
          </a:xfrm>
        </p:spPr>
        <p:txBody>
          <a:bodyPr>
            <a:normAutofit/>
          </a:bodyPr>
          <a:lstStyle/>
          <a:p>
            <a:pPr algn="l"/>
            <a:r>
              <a:rPr lang="fil-PH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ADVANTAGES</a:t>
            </a:r>
            <a:endParaRPr lang="fil-PH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2026920"/>
            <a:ext cx="7010400" cy="4450080"/>
          </a:xfrm>
        </p:spPr>
        <p:txBody>
          <a:bodyPr>
            <a:normAutofit lnSpcReduction="10000"/>
          </a:bodyPr>
          <a:lstStyle/>
          <a:p>
            <a:r>
              <a:rPr lang="fil-PH" sz="3600" dirty="0" smtClean="0"/>
              <a:t>Saves Time</a:t>
            </a:r>
          </a:p>
          <a:p>
            <a:r>
              <a:rPr lang="fil-PH" sz="3600" dirty="0" smtClean="0"/>
              <a:t>Easy to produce reports</a:t>
            </a:r>
          </a:p>
          <a:p>
            <a:r>
              <a:rPr lang="fil-PH" sz="3600" dirty="0" smtClean="0"/>
              <a:t>Easy to access and install</a:t>
            </a:r>
          </a:p>
          <a:p>
            <a:r>
              <a:rPr lang="en-US" sz="3600" dirty="0" smtClean="0"/>
              <a:t>Can be set up as Multi User</a:t>
            </a:r>
          </a:p>
          <a:p>
            <a:r>
              <a:rPr lang="en-US" sz="3600" dirty="0" smtClean="0"/>
              <a:t>Handy</a:t>
            </a:r>
          </a:p>
          <a:p>
            <a:r>
              <a:rPr lang="en-US" sz="3600" dirty="0" smtClean="0"/>
              <a:t>User-friendly</a:t>
            </a:r>
          </a:p>
          <a:p>
            <a:r>
              <a:rPr lang="en-US" sz="3600" dirty="0" err="1" smtClean="0"/>
              <a:t>eFRS</a:t>
            </a:r>
            <a:r>
              <a:rPr lang="en-US" sz="3600" dirty="0" smtClean="0"/>
              <a:t> is free</a:t>
            </a:r>
          </a:p>
          <a:p>
            <a:endParaRPr lang="fil-PH" dirty="0"/>
          </a:p>
        </p:txBody>
      </p:sp>
      <p:pic>
        <p:nvPicPr>
          <p:cNvPr id="5" name="Picture 4" descr="Untitled 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33230" y="381000"/>
            <a:ext cx="1363288" cy="137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7472"/>
            <a:ext cx="8229600" cy="1252728"/>
          </a:xfrm>
        </p:spPr>
        <p:txBody>
          <a:bodyPr>
            <a:normAutofit/>
          </a:bodyPr>
          <a:lstStyle/>
          <a:p>
            <a:pPr algn="l"/>
            <a:r>
              <a:rPr lang="fil-PH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Changes in eFRS v.3.2</a:t>
            </a:r>
            <a:endParaRPr lang="fil-PH" sz="5400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>
          <a:xfrm>
            <a:off x="381000" y="2286000"/>
            <a:ext cx="8458200" cy="3733800"/>
          </a:xfrm>
        </p:spPr>
        <p:txBody>
          <a:bodyPr>
            <a:normAutofit/>
          </a:bodyPr>
          <a:lstStyle/>
          <a:p>
            <a:pPr algn="just"/>
            <a:r>
              <a:rPr lang="fil-PH" sz="3600" dirty="0" smtClean="0"/>
              <a:t>Payee name became Debitors/Creditors.</a:t>
            </a:r>
          </a:p>
          <a:p>
            <a:pPr algn="just"/>
            <a:r>
              <a:rPr lang="fil-PH" sz="3600" dirty="0" smtClean="0"/>
              <a:t>Additional Code for Fund Cluster.</a:t>
            </a:r>
          </a:p>
          <a:p>
            <a:pPr algn="just"/>
            <a:r>
              <a:rPr lang="fil-PH" sz="3600" dirty="0" smtClean="0"/>
              <a:t>Additional fields for Major and Sub Categories of Cash Flow.</a:t>
            </a:r>
          </a:p>
          <a:p>
            <a:pPr algn="just"/>
            <a:r>
              <a:rPr lang="fil-PH" sz="3600" dirty="0" smtClean="0"/>
              <a:t>FS format changed to PPSAS format.</a:t>
            </a:r>
          </a:p>
          <a:p>
            <a:endParaRPr lang="en-US" sz="3600" dirty="0" smtClean="0"/>
          </a:p>
          <a:p>
            <a:endParaRPr lang="fil-PH" dirty="0"/>
          </a:p>
        </p:txBody>
      </p:sp>
      <p:pic>
        <p:nvPicPr>
          <p:cNvPr id="7" name="Picture 6" descr="Untitled 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39000" y="381000"/>
            <a:ext cx="1257518" cy="1265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762000"/>
          </a:xfrm>
          <a:extLst/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Features</a:t>
            </a:r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F53BA59-69B4-48A7-9B01-AC41B1DA19ED}" type="slidenum">
              <a:rPr lang="en-US" altLang="en-US" smtClean="0">
                <a:solidFill>
                  <a:srgbClr val="898989"/>
                </a:solidFill>
                <a:latin typeface="Arial" pitchFamily="34" charset="0"/>
                <a:cs typeface="Arial" pitchFamily="34" charset="0"/>
              </a:rPr>
              <a:pPr/>
              <a:t>10</a:t>
            </a:fld>
            <a:endParaRPr lang="en-US" altLang="en-US" smtClean="0">
              <a:solidFill>
                <a:srgbClr val="89898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04800" y="1143001"/>
            <a:ext cx="3810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b="1">
                <a:solidFill>
                  <a:srgbClr val="000000"/>
                </a:solidFill>
                <a:latin typeface="Calibri" pitchFamily="34" charset="0"/>
              </a:rPr>
              <a:t>Creation of Account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04800" y="1762126"/>
            <a:ext cx="3810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b="1">
                <a:solidFill>
                  <a:srgbClr val="000000"/>
                </a:solidFill>
                <a:latin typeface="Calibri" pitchFamily="34" charset="0"/>
              </a:rPr>
              <a:t>Log In Function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04800" y="2371726"/>
            <a:ext cx="3810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b="1">
                <a:solidFill>
                  <a:srgbClr val="000000"/>
                </a:solidFill>
                <a:latin typeface="Calibri" pitchFamily="34" charset="0"/>
              </a:rPr>
              <a:t>Set Up Facility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04800" y="2971801"/>
            <a:ext cx="472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b="1">
                <a:solidFill>
                  <a:srgbClr val="000000"/>
                </a:solidFill>
                <a:latin typeface="Calibri" pitchFamily="34" charset="0"/>
              </a:rPr>
              <a:t>Capture Financial Records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04800" y="3667125"/>
            <a:ext cx="3810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b="1">
                <a:solidFill>
                  <a:srgbClr val="000000"/>
                </a:solidFill>
                <a:latin typeface="Calibri" pitchFamily="34" charset="0"/>
              </a:rPr>
              <a:t>Search and Edit Facility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04800" y="4343401"/>
            <a:ext cx="3810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b="1">
                <a:solidFill>
                  <a:srgbClr val="000000"/>
                </a:solidFill>
                <a:latin typeface="Calibri" pitchFamily="34" charset="0"/>
              </a:rPr>
              <a:t>Print Reports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04800" y="4962526"/>
            <a:ext cx="5181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 b="1">
                <a:solidFill>
                  <a:srgbClr val="000000"/>
                </a:solidFill>
                <a:latin typeface="Calibri" pitchFamily="34" charset="0"/>
              </a:rPr>
              <a:t>Query and Export Data Facility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028" y="1020764"/>
            <a:ext cx="2737247" cy="221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0960" y="1346201"/>
            <a:ext cx="2932509" cy="170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72100" y="1574801"/>
            <a:ext cx="3730229" cy="124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4360" y="1492251"/>
            <a:ext cx="1865709" cy="185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97116" y="1778001"/>
            <a:ext cx="2914650" cy="127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97117" y="1798638"/>
            <a:ext cx="2907506" cy="126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29200" y="3252788"/>
            <a:ext cx="3676650" cy="139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29200" y="3124200"/>
            <a:ext cx="3821906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105400" y="4724400"/>
            <a:ext cx="3832622" cy="140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500062" y="1724025"/>
            <a:ext cx="8415338" cy="4981575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34950" indent="-23495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>
                <a:srgbClr val="0066FF"/>
              </a:buClr>
              <a:buSzPct val="120000"/>
              <a:buFont typeface="Arial" pitchFamily="34" charset="0"/>
              <a:buChar char="•"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23495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>
                <a:srgbClr val="0066FF"/>
              </a:buClr>
              <a:buSzPct val="120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9350" indent="-23495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>
                <a:srgbClr val="0066FF"/>
              </a:buClr>
              <a:buSzPct val="12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6550" indent="-23495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>
                <a:srgbClr val="0066FF"/>
              </a:buClr>
              <a:buSzPct val="12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63750" indent="-23495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>
                <a:srgbClr val="0066FF"/>
              </a:buClr>
              <a:buSzPct val="12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ysClr val="windowText" lastClr="000000"/>
                </a:solidFill>
              </a:rPr>
              <a:t>Bank Disbursement </a:t>
            </a:r>
            <a:r>
              <a:rPr lang="en-US" sz="2000" b="1" dirty="0" smtClean="0">
                <a:solidFill>
                  <a:sysClr val="windowText" lastClr="000000"/>
                </a:solidFill>
              </a:rPr>
              <a:t>(Check/ADA,  Staled/cancelled, Fund Transfer, 				Bank  Charges)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ysClr val="windowText" lastClr="000000"/>
                </a:solidFill>
              </a:rPr>
              <a:t>Cash Disbursement 	</a:t>
            </a:r>
            <a:r>
              <a:rPr lang="en-US" sz="2000" b="1" dirty="0" smtClean="0">
                <a:solidFill>
                  <a:sysClr val="windowText" lastClr="000000"/>
                </a:solidFill>
              </a:rPr>
              <a:t>(Petty Cash, Liquidations, CA Payroll)</a:t>
            </a:r>
            <a:endParaRPr lang="en-US" sz="1800" b="1" dirty="0" smtClean="0">
              <a:solidFill>
                <a:sysClr val="windowText" lastClr="000000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ysClr val="windowText" lastClr="000000"/>
                </a:solidFill>
              </a:rPr>
              <a:t>Cash Collection </a:t>
            </a:r>
            <a:r>
              <a:rPr lang="en-US" sz="2000" b="1" dirty="0" smtClean="0">
                <a:solidFill>
                  <a:sysClr val="windowText" lastClr="000000"/>
                </a:solidFill>
              </a:rPr>
              <a:t>(RA Receipt, Due to </a:t>
            </a:r>
            <a:r>
              <a:rPr lang="en-US" sz="2000" b="1" dirty="0" err="1" smtClean="0">
                <a:solidFill>
                  <a:sysClr val="windowText" lastClr="000000"/>
                </a:solidFill>
              </a:rPr>
              <a:t>BTr</a:t>
            </a:r>
            <a:r>
              <a:rPr lang="en-US" sz="2000" b="1" dirty="0" smtClean="0">
                <a:solidFill>
                  <a:sysClr val="windowText" lastClr="000000"/>
                </a:solidFill>
              </a:rPr>
              <a:t> NG)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ysClr val="windowText" lastClr="000000"/>
                </a:solidFill>
              </a:rPr>
              <a:t>Bank Deposit </a:t>
            </a:r>
            <a:r>
              <a:rPr lang="en-US" sz="2000" b="1" dirty="0" smtClean="0">
                <a:solidFill>
                  <a:sysClr val="windowText" lastClr="000000"/>
                </a:solidFill>
              </a:rPr>
              <a:t>(Deposit of Collections RA, Deposit to </a:t>
            </a:r>
            <a:r>
              <a:rPr lang="en-US" sz="2000" b="1" dirty="0" err="1" smtClean="0">
                <a:solidFill>
                  <a:sysClr val="windowText" lastClr="000000"/>
                </a:solidFill>
              </a:rPr>
              <a:t>BTr</a:t>
            </a:r>
            <a:r>
              <a:rPr lang="en-US" sz="2000" b="1" dirty="0" smtClean="0">
                <a:solidFill>
                  <a:sysClr val="windowText" lastClr="000000"/>
                </a:solidFill>
              </a:rPr>
              <a:t> NG, Other Deposits)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ysClr val="windowText" lastClr="000000"/>
                </a:solidFill>
              </a:rPr>
              <a:t>Other Transaction </a:t>
            </a:r>
            <a:r>
              <a:rPr lang="en-US" sz="2000" b="1" dirty="0" smtClean="0">
                <a:solidFill>
                  <a:sysClr val="windowText" lastClr="000000"/>
                </a:solidFill>
              </a:rPr>
              <a:t>(Remittances to BIR, Non-Cash Expenses, Adjustment, 				Closing Entries, NCA Receipt, NCA Lapsing, Others)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ysClr val="windowText" lastClr="000000"/>
                </a:solidFill>
              </a:rPr>
              <a:t>SU’s MOOE Liquidation </a:t>
            </a:r>
            <a:r>
              <a:rPr lang="en-US" sz="2100" b="1" dirty="0" smtClean="0">
                <a:solidFill>
                  <a:sysClr val="windowText" lastClr="000000"/>
                </a:solidFill>
              </a:rPr>
              <a:t>(Liquidation of MOOE Downloading (Elem /HS Non IUs))</a:t>
            </a:r>
            <a:endParaRPr lang="en-US" sz="2100" b="1" dirty="0">
              <a:solidFill>
                <a:sysClr val="windowText" lastClr="0000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28600" y="533400"/>
            <a:ext cx="8534400" cy="762000"/>
          </a:xfrm>
          <a:prstGeom prst="rect">
            <a:avLst/>
          </a:prstGeom>
        </p:spPr>
        <p:txBody>
          <a:bodyPr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 cap="none" spc="5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5400" dirty="0" smtClean="0">
                <a:latin typeface="Calibri"/>
              </a:rPr>
              <a:t>Transaction Classification</a:t>
            </a:r>
            <a:endParaRPr lang="en-US" sz="5400" dirty="0">
              <a:latin typeface="Calibri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66928"/>
            <a:ext cx="8229600" cy="652272"/>
          </a:xfrm>
        </p:spPr>
        <p:txBody>
          <a:bodyPr>
            <a:noAutofit/>
          </a:bodyPr>
          <a:lstStyle/>
          <a:p>
            <a:pPr algn="l"/>
            <a:r>
              <a:rPr lang="en-GB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Requirements</a:t>
            </a:r>
            <a:endParaRPr lang="fil-PH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057400"/>
            <a:ext cx="3822192" cy="639762"/>
          </a:xfrm>
        </p:spPr>
        <p:txBody>
          <a:bodyPr>
            <a:noAutofit/>
          </a:bodyPr>
          <a:lstStyle/>
          <a:p>
            <a:pPr algn="l"/>
            <a:r>
              <a:rPr lang="en-GB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Hardware</a:t>
            </a:r>
            <a:endParaRPr lang="fil-PH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2941637"/>
            <a:ext cx="3820055" cy="2697163"/>
          </a:xfrm>
        </p:spPr>
        <p:txBody>
          <a:bodyPr/>
          <a:lstStyle/>
          <a:p>
            <a:pPr lvl="0" algn="just"/>
            <a:r>
              <a:rPr lang="en-GB" dirty="0" smtClean="0"/>
              <a:t>A computer with at least </a:t>
            </a:r>
            <a:r>
              <a:rPr lang="en-US" dirty="0" smtClean="0"/>
              <a:t>Pentium 4 to latest version (</a:t>
            </a:r>
            <a:r>
              <a:rPr lang="en-US" u="sng" dirty="0" smtClean="0">
                <a:hlinkClick r:id="rId2"/>
              </a:rPr>
              <a:t>CPU@2.50GHZ</a:t>
            </a:r>
            <a:r>
              <a:rPr lang="en-US" dirty="0" smtClean="0"/>
              <a:t>)</a:t>
            </a:r>
            <a:r>
              <a:rPr lang="en-GB" dirty="0" smtClean="0"/>
              <a:t> Processor and </a:t>
            </a:r>
            <a:r>
              <a:rPr lang="fil-PH" dirty="0" smtClean="0"/>
              <a:t>2.0 GB</a:t>
            </a:r>
            <a:r>
              <a:rPr lang="en-GB" dirty="0" smtClean="0"/>
              <a:t> memory capacity</a:t>
            </a:r>
            <a:r>
              <a:rPr lang="fil-PH" dirty="0" smtClean="0"/>
              <a:t> (RAM)</a:t>
            </a:r>
          </a:p>
          <a:p>
            <a:pPr algn="just"/>
            <a:r>
              <a:rPr lang="en-GB" dirty="0" smtClean="0"/>
              <a:t>Hard drive with at least </a:t>
            </a:r>
            <a:r>
              <a:rPr lang="en-US" dirty="0" smtClean="0"/>
              <a:t>320 GB to 500 GB</a:t>
            </a:r>
            <a:r>
              <a:rPr lang="en-GB" dirty="0" smtClean="0"/>
              <a:t> of (disk space)</a:t>
            </a:r>
            <a:endParaRPr lang="fil-PH" dirty="0" smtClean="0"/>
          </a:p>
          <a:p>
            <a:pPr algn="just"/>
            <a:r>
              <a:rPr lang="en-GB" dirty="0" smtClean="0"/>
              <a:t>Local Area Network (if used in a computer network)</a:t>
            </a:r>
            <a:endParaRPr lang="fil-PH" dirty="0" smtClean="0"/>
          </a:p>
          <a:p>
            <a:pPr lvl="0" algn="just"/>
            <a:endParaRPr lang="fil-PH" dirty="0" smtClean="0"/>
          </a:p>
          <a:p>
            <a:endParaRPr lang="fil-PH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103438"/>
            <a:ext cx="3822192" cy="639762"/>
          </a:xfrm>
        </p:spPr>
        <p:txBody>
          <a:bodyPr>
            <a:noAutofit/>
          </a:bodyPr>
          <a:lstStyle/>
          <a:p>
            <a:pPr algn="l"/>
            <a:r>
              <a:rPr lang="en-GB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Software</a:t>
            </a:r>
            <a:endParaRPr lang="fil-PH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3000" y="2971800"/>
            <a:ext cx="3822192" cy="2697163"/>
          </a:xfrm>
        </p:spPr>
        <p:txBody>
          <a:bodyPr/>
          <a:lstStyle/>
          <a:p>
            <a:pPr lvl="0"/>
            <a:r>
              <a:rPr lang="en-GB" dirty="0" smtClean="0"/>
              <a:t>MS Windows XP   or latest version</a:t>
            </a:r>
            <a:endParaRPr lang="fil-PH" dirty="0" smtClean="0"/>
          </a:p>
          <a:p>
            <a:pPr lvl="0"/>
            <a:r>
              <a:rPr lang="en-GB" dirty="0" smtClean="0"/>
              <a:t>MS Access 2007 or latest version</a:t>
            </a:r>
            <a:endParaRPr lang="fil-PH" dirty="0" smtClean="0"/>
          </a:p>
          <a:p>
            <a:endParaRPr lang="fil-PH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38328"/>
            <a:ext cx="8610600" cy="1252728"/>
          </a:xfrm>
        </p:spPr>
        <p:txBody>
          <a:bodyPr>
            <a:normAutofit/>
          </a:bodyPr>
          <a:lstStyle/>
          <a:p>
            <a:pPr algn="l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IMPROVING TIMELINESS AND ACCURANCY OF THE REPORT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8000"/>
            <a:ext cx="8153400" cy="4851400"/>
          </a:xfrm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en-US" altLang="en-US" dirty="0" smtClean="0"/>
              <a:t> </a:t>
            </a:r>
            <a:r>
              <a:rPr lang="en-US" altLang="en-US" b="1" dirty="0" smtClean="0"/>
              <a:t>Strategy </a:t>
            </a:r>
            <a:r>
              <a:rPr lang="en-US" altLang="en-US" dirty="0" smtClean="0"/>
              <a:t>— Determine the desired result, develop a plan, and monitor progress.</a:t>
            </a:r>
          </a:p>
          <a:p>
            <a:pPr algn="just">
              <a:spcBef>
                <a:spcPct val="0"/>
              </a:spcBef>
            </a:pPr>
            <a:endParaRPr lang="en-US" altLang="en-US" dirty="0" smtClean="0"/>
          </a:p>
          <a:p>
            <a:pPr algn="just">
              <a:spcBef>
                <a:spcPct val="0"/>
              </a:spcBef>
            </a:pPr>
            <a:r>
              <a:rPr lang="en-US" altLang="en-US" dirty="0" smtClean="0"/>
              <a:t> </a:t>
            </a:r>
            <a:r>
              <a:rPr lang="en-US" altLang="en-US" b="1" dirty="0" smtClean="0"/>
              <a:t>Structure </a:t>
            </a:r>
            <a:r>
              <a:rPr lang="en-US" altLang="en-US" dirty="0" smtClean="0"/>
              <a:t>— Align the finance function to enable the strategy of the office</a:t>
            </a:r>
          </a:p>
          <a:p>
            <a:pPr algn="just">
              <a:spcBef>
                <a:spcPct val="0"/>
              </a:spcBef>
            </a:pPr>
            <a:endParaRPr lang="en-US" altLang="en-US" dirty="0" smtClean="0"/>
          </a:p>
          <a:p>
            <a:pPr algn="just">
              <a:spcBef>
                <a:spcPct val="0"/>
              </a:spcBef>
            </a:pPr>
            <a:r>
              <a:rPr lang="en-US" altLang="en-US" b="1" dirty="0" smtClean="0"/>
              <a:t>Process </a:t>
            </a:r>
            <a:r>
              <a:rPr lang="en-US" altLang="en-US" dirty="0" smtClean="0"/>
              <a:t>— Streamline, simplify and standardize processes throughout the cycle.</a:t>
            </a:r>
          </a:p>
          <a:p>
            <a:pPr algn="just">
              <a:spcBef>
                <a:spcPct val="0"/>
              </a:spcBef>
            </a:pPr>
            <a:endParaRPr lang="en-US" altLang="en-US" dirty="0" smtClean="0"/>
          </a:p>
          <a:p>
            <a:pPr algn="just">
              <a:spcBef>
                <a:spcPct val="0"/>
              </a:spcBef>
            </a:pPr>
            <a:r>
              <a:rPr lang="en-US" altLang="en-US" dirty="0" smtClean="0"/>
              <a:t> </a:t>
            </a:r>
            <a:r>
              <a:rPr lang="en-US" altLang="en-US" b="1" dirty="0" smtClean="0"/>
              <a:t>Technology </a:t>
            </a:r>
            <a:r>
              <a:rPr lang="en-US" altLang="en-US" dirty="0" smtClean="0"/>
              <a:t>— Optimize your ability to leverage current systems.</a:t>
            </a:r>
          </a:p>
        </p:txBody>
      </p:sp>
    </p:spTree>
    <p:extLst>
      <p:ext uri="{BB962C8B-B14F-4D97-AF65-F5344CB8AC3E}">
        <p14:creationId xmlns="" xmlns:p14="http://schemas.microsoft.com/office/powerpoint/2010/main" val="752940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466850"/>
            <a:ext cx="7569994" cy="2266950"/>
          </a:xfrm>
        </p:spPr>
        <p:txBody>
          <a:bodyPr>
            <a:noAutofit/>
          </a:bodyPr>
          <a:lstStyle/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GB" sz="66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Introduction to </a:t>
            </a:r>
            <a:r>
              <a:rPr lang="en-GB" sz="66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eFRS</a:t>
            </a:r>
            <a:r>
              <a:rPr lang="en-GB" sz="6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v.3.2</a:t>
            </a:r>
            <a:endParaRPr lang="en-GB" sz="66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 txBox="1">
            <a:spLocks noGrp="1"/>
          </p:cNvSpPr>
          <p:nvPr>
            <p:ph type="body" idx="2"/>
          </p:nvPr>
        </p:nvSpPr>
        <p:spPr>
          <a:xfrm>
            <a:off x="298174" y="381000"/>
            <a:ext cx="5756275" cy="77946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en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BANK DISBURSEMENT </a:t>
            </a:r>
            <a:endParaRPr lang="en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425" t="13344" r="5310" b="16602"/>
          <a:stretch>
            <a:fillRect/>
          </a:stretch>
        </p:blipFill>
        <p:spPr bwMode="auto">
          <a:xfrm>
            <a:off x="304800" y="1371600"/>
            <a:ext cx="67056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465" t="11429" r="4465" b="17143"/>
          <a:stretch>
            <a:fillRect/>
          </a:stretch>
        </p:blipFill>
        <p:spPr bwMode="auto">
          <a:xfrm>
            <a:off x="304800" y="2311400"/>
            <a:ext cx="67056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Straight Arrow Connector 14"/>
          <p:cNvCxnSpPr/>
          <p:nvPr/>
        </p:nvCxnSpPr>
        <p:spPr>
          <a:xfrm rot="13380000" flipV="1">
            <a:off x="1433513" y="3903663"/>
            <a:ext cx="6858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2057400" y="3429000"/>
            <a:ext cx="457200" cy="812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447800" y="4241800"/>
            <a:ext cx="205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1pPr>
            <a:lvl2pPr marL="742950" indent="-28575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2pPr>
            <a:lvl3pPr marL="11430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3pPr>
            <a:lvl4pPr marL="16002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4pPr>
            <a:lvl5pPr marL="2057400" indent="-228600" eaLnBrk="0" hangingPunct="0"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 i="1">
                <a:solidFill>
                  <a:schemeClr val="tx1"/>
                </a:solidFill>
                <a:latin typeface="Arial" pitchFamily="34" charset="0"/>
                <a:ea typeface="华文细黑" pitchFamily="2" charset="-122"/>
              </a:defRPr>
            </a:lvl9pPr>
          </a:lstStyle>
          <a:p>
            <a:pPr eaLnBrk="1" hangingPunct="1"/>
            <a:r>
              <a:rPr lang="fil-PH" altLang="en-US">
                <a:solidFill>
                  <a:srgbClr val="FF0000"/>
                </a:solidFill>
              </a:rPr>
              <a:t>Leave it blank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530" t="41379" r="38396" b="24138"/>
          <a:stretch>
            <a:fillRect/>
          </a:stretch>
        </p:blipFill>
        <p:spPr bwMode="auto">
          <a:xfrm>
            <a:off x="381000" y="1676400"/>
            <a:ext cx="6480175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396" t="40440" r="56044" b="19121"/>
          <a:stretch>
            <a:fillRect/>
          </a:stretch>
        </p:blipFill>
        <p:spPr bwMode="auto">
          <a:xfrm>
            <a:off x="762000" y="1828800"/>
            <a:ext cx="4876800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34557372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2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*0.0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h+1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decel="10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70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>
            <a:spLocks noGrp="1"/>
          </p:cNvSpPr>
          <p:nvPr>
            <p:ph type="ctrTitle" idx="4294967295"/>
          </p:nvPr>
        </p:nvSpPr>
        <p:spPr>
          <a:xfrm>
            <a:off x="304800" y="228600"/>
            <a:ext cx="5421313" cy="762000"/>
          </a:xfrm>
        </p:spPr>
        <p:txBody>
          <a:bodyPr lIns="91425" tIns="91425" rIns="91425" bIns="91425" anchor="b">
            <a:noAutofit/>
          </a:bodyPr>
          <a:lstStyle/>
          <a:p>
            <a:pPr algn="l">
              <a:spcBef>
                <a:spcPts val="0"/>
              </a:spcBef>
              <a:defRPr/>
            </a:pPr>
            <a:r>
              <a:rPr lang="en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 Generated</a:t>
            </a:r>
            <a:endParaRPr lang="en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21429" t="11429" r="22449" b="26530"/>
          <a:stretch>
            <a:fillRect/>
          </a:stretch>
        </p:blipFill>
        <p:spPr bwMode="auto">
          <a:xfrm>
            <a:off x="304800" y="1092200"/>
            <a:ext cx="6019800" cy="55451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l="13441" t="12903" r="13082" b="15412"/>
          <a:stretch>
            <a:fillRect/>
          </a:stretch>
        </p:blipFill>
        <p:spPr bwMode="auto">
          <a:xfrm>
            <a:off x="1241425" y="990600"/>
            <a:ext cx="6911975" cy="5619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505557437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 txBox="1">
            <a:spLocks noGrp="1"/>
          </p:cNvSpPr>
          <p:nvPr>
            <p:ph type="title"/>
          </p:nvPr>
        </p:nvSpPr>
        <p:spPr>
          <a:xfrm>
            <a:off x="228599" y="457200"/>
            <a:ext cx="7758113" cy="1295400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en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Incomplete Data and Wrong Encoding</a:t>
            </a:r>
            <a:endParaRPr lang="en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681" t="10487" r="4494" b="17603"/>
          <a:stretch>
            <a:fillRect/>
          </a:stretch>
        </p:blipFill>
        <p:spPr bwMode="auto">
          <a:xfrm>
            <a:off x="304800" y="1803400"/>
            <a:ext cx="7391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81000" y="2717800"/>
            <a:ext cx="1371600" cy="30480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l-PH"/>
          </a:p>
        </p:txBody>
      </p:sp>
      <p:sp>
        <p:nvSpPr>
          <p:cNvPr id="14" name="Rectangle 13"/>
          <p:cNvSpPr/>
          <p:nvPr/>
        </p:nvSpPr>
        <p:spPr>
          <a:xfrm>
            <a:off x="457200" y="4749800"/>
            <a:ext cx="4419600" cy="20320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l-PH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47" t="12447" r="2531" b="13445"/>
          <a:stretch>
            <a:fillRect/>
          </a:stretch>
        </p:blipFill>
        <p:spPr bwMode="auto">
          <a:xfrm>
            <a:off x="331788" y="1803400"/>
            <a:ext cx="7654925" cy="446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7200" y="4343400"/>
            <a:ext cx="4572000" cy="304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28996188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>
            <a:spLocks noGrp="1"/>
          </p:cNvSpPr>
          <p:nvPr>
            <p:ph type="ctrTitle" idx="4294967295"/>
          </p:nvPr>
        </p:nvSpPr>
        <p:spPr>
          <a:xfrm>
            <a:off x="304800" y="279400"/>
            <a:ext cx="5421313" cy="711200"/>
          </a:xfrm>
        </p:spPr>
        <p:txBody>
          <a:bodyPr lIns="91425" tIns="91425" rIns="91425" bIns="91425" anchor="b"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en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 Generated</a:t>
            </a:r>
            <a:endParaRPr lang="en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l="13000" t="9600" r="13000" b="20000"/>
          <a:stretch>
            <a:fillRect/>
          </a:stretch>
        </p:blipFill>
        <p:spPr bwMode="auto">
          <a:xfrm>
            <a:off x="304800" y="990600"/>
            <a:ext cx="6792913" cy="558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l="9555" t="6924" r="13072" b="12228"/>
          <a:stretch/>
        </p:blipFill>
        <p:spPr bwMode="auto">
          <a:xfrm>
            <a:off x="1690688" y="1193800"/>
            <a:ext cx="6843712" cy="5360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30998888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 txBox="1">
            <a:spLocks noGrp="1"/>
          </p:cNvSpPr>
          <p:nvPr>
            <p:ph type="body" idx="2"/>
          </p:nvPr>
        </p:nvSpPr>
        <p:spPr>
          <a:xfrm>
            <a:off x="304800" y="101600"/>
            <a:ext cx="6888162" cy="8128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en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CASH  DISBURSEMENT </a:t>
            </a:r>
            <a:endParaRPr lang="en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427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02" t="7028" r="1990" b="11658"/>
          <a:stretch>
            <a:fillRect/>
          </a:stretch>
        </p:blipFill>
        <p:spPr bwMode="auto">
          <a:xfrm>
            <a:off x="228600" y="990600"/>
            <a:ext cx="7951788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28600" y="1803400"/>
            <a:ext cx="60960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52413" y="3632200"/>
            <a:ext cx="4852987" cy="1016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858000" y="3835400"/>
            <a:ext cx="1066800" cy="203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5303941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>
            <a:spLocks noGrp="1"/>
          </p:cNvSpPr>
          <p:nvPr>
            <p:ph type="ctrTitle" idx="4294967295"/>
          </p:nvPr>
        </p:nvSpPr>
        <p:spPr>
          <a:xfrm>
            <a:off x="304800" y="341040"/>
            <a:ext cx="5421313" cy="801960"/>
          </a:xfrm>
        </p:spPr>
        <p:txBody>
          <a:bodyPr lIns="91425" tIns="91425" rIns="91425" bIns="91425" anchor="b"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en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 Generated</a:t>
            </a:r>
            <a:endParaRPr lang="en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20630" t="8223" r="20259" b="19841"/>
          <a:stretch/>
        </p:blipFill>
        <p:spPr bwMode="auto">
          <a:xfrm>
            <a:off x="228600" y="1193800"/>
            <a:ext cx="5680075" cy="518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33400" y="4546600"/>
            <a:ext cx="3124200" cy="1117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259" t="6187" r="8299" b="10159"/>
          <a:stretch>
            <a:fillRect/>
          </a:stretch>
        </p:blipFill>
        <p:spPr bwMode="auto">
          <a:xfrm>
            <a:off x="2209800" y="1193800"/>
            <a:ext cx="6245225" cy="505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808053150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 txBox="1">
            <a:spLocks noGrp="1"/>
          </p:cNvSpPr>
          <p:nvPr>
            <p:ph type="body" idx="2"/>
          </p:nvPr>
        </p:nvSpPr>
        <p:spPr>
          <a:xfrm>
            <a:off x="636588" y="177800"/>
            <a:ext cx="5754687" cy="8128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en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CASH  COLLECTIONS</a:t>
            </a:r>
            <a:endParaRPr lang="en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63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99" t="7462" r="1994" b="9810"/>
          <a:stretch>
            <a:fillRect/>
          </a:stretch>
        </p:blipFill>
        <p:spPr bwMode="auto">
          <a:xfrm>
            <a:off x="228600" y="990600"/>
            <a:ext cx="8153400" cy="528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" y="1803400"/>
            <a:ext cx="60960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81000" y="3733800"/>
            <a:ext cx="4953000" cy="914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940550" y="3987800"/>
            <a:ext cx="1212850" cy="254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6467732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>
            <a:spLocks noGrp="1"/>
          </p:cNvSpPr>
          <p:nvPr>
            <p:ph type="ctrTitle" idx="4294967295"/>
          </p:nvPr>
        </p:nvSpPr>
        <p:spPr>
          <a:xfrm>
            <a:off x="304800" y="188912"/>
            <a:ext cx="5421313" cy="801688"/>
          </a:xfrm>
        </p:spPr>
        <p:txBody>
          <a:bodyPr lIns="91425" tIns="91425" rIns="91425" bIns="91425" anchor="b"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en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 Generated</a:t>
            </a:r>
            <a:endParaRPr lang="en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2338" t="6185" r="27437" b="14329"/>
          <a:stretch/>
        </p:blipFill>
        <p:spPr bwMode="auto">
          <a:xfrm>
            <a:off x="304800" y="1092200"/>
            <a:ext cx="6400800" cy="5430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838200" y="4343400"/>
            <a:ext cx="3124200" cy="1117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687" t="6242" r="11833" b="10493"/>
          <a:stretch>
            <a:fillRect/>
          </a:stretch>
        </p:blipFill>
        <p:spPr bwMode="auto">
          <a:xfrm>
            <a:off x="1219200" y="1016000"/>
            <a:ext cx="6931025" cy="558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50303650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 txBox="1">
            <a:spLocks noGrp="1"/>
          </p:cNvSpPr>
          <p:nvPr>
            <p:ph type="body" idx="2"/>
          </p:nvPr>
        </p:nvSpPr>
        <p:spPr>
          <a:xfrm>
            <a:off x="304800" y="177799"/>
            <a:ext cx="5754687" cy="812801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en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BANK DEPOSITS</a:t>
            </a:r>
            <a:endParaRPr lang="en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837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93" t="6503" r="2016" b="9941"/>
          <a:stretch>
            <a:fillRect/>
          </a:stretch>
        </p:blipFill>
        <p:spPr bwMode="auto">
          <a:xfrm>
            <a:off x="228600" y="990600"/>
            <a:ext cx="7959725" cy="522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" y="1803400"/>
            <a:ext cx="60960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81000" y="3632200"/>
            <a:ext cx="4953000" cy="914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781800" y="4130675"/>
            <a:ext cx="1212850" cy="254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0333616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>
            <a:spLocks noGrp="1"/>
          </p:cNvSpPr>
          <p:nvPr>
            <p:ph type="ctrTitle" idx="4294967295"/>
          </p:nvPr>
        </p:nvSpPr>
        <p:spPr>
          <a:xfrm>
            <a:off x="304800" y="260350"/>
            <a:ext cx="5421313" cy="730250"/>
          </a:xfrm>
        </p:spPr>
        <p:txBody>
          <a:bodyPr lIns="91425" tIns="91425" rIns="91425" bIns="91425" anchor="b">
            <a:noAutofit/>
          </a:bodyPr>
          <a:lstStyle/>
          <a:p>
            <a:pPr algn="l">
              <a:spcBef>
                <a:spcPts val="0"/>
              </a:spcBef>
              <a:defRPr/>
            </a:pPr>
            <a:r>
              <a:rPr lang="en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 Generated</a:t>
            </a:r>
            <a:endParaRPr lang="en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3037" t="6575" r="28512" b="13679"/>
          <a:stretch/>
        </p:blipFill>
        <p:spPr bwMode="auto">
          <a:xfrm>
            <a:off x="152400" y="941388"/>
            <a:ext cx="5932488" cy="518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33400" y="4140200"/>
            <a:ext cx="3124200" cy="1117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4" cstate="print"/>
          <a:srcRect l="11404" t="6142" r="11077" b="11824"/>
          <a:stretch/>
        </p:blipFill>
        <p:spPr bwMode="auto">
          <a:xfrm>
            <a:off x="990600" y="1042988"/>
            <a:ext cx="7402513" cy="5637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247532024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2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 txBox="1">
            <a:spLocks noGrp="1"/>
          </p:cNvSpPr>
          <p:nvPr>
            <p:ph type="body" idx="2"/>
          </p:nvPr>
        </p:nvSpPr>
        <p:spPr>
          <a:xfrm>
            <a:off x="381000" y="254000"/>
            <a:ext cx="6599237" cy="8128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en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TRANSACTIONS</a:t>
            </a:r>
            <a:endParaRPr lang="en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59" t="7008" r="2539" b="10147"/>
          <a:stretch>
            <a:fillRect/>
          </a:stretch>
        </p:blipFill>
        <p:spPr bwMode="auto">
          <a:xfrm>
            <a:off x="381000" y="1204913"/>
            <a:ext cx="8107363" cy="527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7200" y="2006600"/>
            <a:ext cx="60960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33400" y="3937000"/>
            <a:ext cx="4953000" cy="914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092950" y="4602163"/>
            <a:ext cx="1212850" cy="254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77" t="6488" r="1505" b="8853"/>
          <a:stretch>
            <a:fillRect/>
          </a:stretch>
        </p:blipFill>
        <p:spPr bwMode="auto">
          <a:xfrm>
            <a:off x="820738" y="1204913"/>
            <a:ext cx="8008937" cy="527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218581322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>
            <a:spLocks noGrp="1"/>
          </p:cNvSpPr>
          <p:nvPr>
            <p:ph type="ctrTitle" idx="4294967295"/>
          </p:nvPr>
        </p:nvSpPr>
        <p:spPr>
          <a:xfrm>
            <a:off x="304800" y="116632"/>
            <a:ext cx="5421313" cy="873968"/>
          </a:xfrm>
        </p:spPr>
        <p:txBody>
          <a:bodyPr lIns="91425" tIns="91425" rIns="91425" bIns="91425" anchor="b"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en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 Generated</a:t>
            </a:r>
            <a:endParaRPr lang="en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 rotWithShape="1">
          <a:blip r:embed="rId3" cstate="print"/>
          <a:srcRect l="3226" t="6222" r="29156" b="13525"/>
          <a:stretch/>
        </p:blipFill>
        <p:spPr bwMode="auto">
          <a:xfrm>
            <a:off x="152400" y="1092200"/>
            <a:ext cx="5589588" cy="4973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33400" y="4140200"/>
            <a:ext cx="3124200" cy="1117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l="16704" t="6325" r="24962" b="10671"/>
          <a:stretch/>
        </p:blipFill>
        <p:spPr bwMode="auto">
          <a:xfrm>
            <a:off x="2438400" y="990600"/>
            <a:ext cx="5454650" cy="5818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322" t="11667" r="14281" b="11478"/>
          <a:stretch>
            <a:fillRect/>
          </a:stretch>
        </p:blipFill>
        <p:spPr bwMode="auto">
          <a:xfrm>
            <a:off x="838200" y="990600"/>
            <a:ext cx="5638800" cy="556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216064428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02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0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 txBox="1">
            <a:spLocks noGrp="1"/>
          </p:cNvSpPr>
          <p:nvPr>
            <p:ph type="body" idx="2"/>
          </p:nvPr>
        </p:nvSpPr>
        <p:spPr>
          <a:xfrm>
            <a:off x="304800" y="177800"/>
            <a:ext cx="6983412" cy="8128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en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TRANSACTIONS</a:t>
            </a:r>
            <a:endParaRPr lang="en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68" t="8141" r="2342" b="10617"/>
          <a:stretch>
            <a:fillRect/>
          </a:stretch>
        </p:blipFill>
        <p:spPr bwMode="auto">
          <a:xfrm>
            <a:off x="152400" y="946150"/>
            <a:ext cx="8634413" cy="553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1803400"/>
            <a:ext cx="64008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600" y="3733800"/>
            <a:ext cx="5334000" cy="914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321550" y="4546600"/>
            <a:ext cx="1212850" cy="254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49" t="7404" r="2344" b="9332"/>
          <a:stretch>
            <a:fillRect/>
          </a:stretch>
        </p:blipFill>
        <p:spPr bwMode="auto">
          <a:xfrm>
            <a:off x="381000" y="1092200"/>
            <a:ext cx="8534400" cy="558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920788454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>
            <a:spLocks noGrp="1"/>
          </p:cNvSpPr>
          <p:nvPr>
            <p:ph type="ctrTitle" idx="4294967295"/>
          </p:nvPr>
        </p:nvSpPr>
        <p:spPr>
          <a:xfrm>
            <a:off x="304800" y="265112"/>
            <a:ext cx="5421313" cy="801688"/>
          </a:xfrm>
        </p:spPr>
        <p:txBody>
          <a:bodyPr lIns="91425" tIns="91425" rIns="91425" bIns="91425" anchor="b"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en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 Generated</a:t>
            </a:r>
            <a:endParaRPr lang="en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033" t="6062" r="29012" b="13330"/>
          <a:stretch>
            <a:fillRect/>
          </a:stretch>
        </p:blipFill>
        <p:spPr bwMode="auto">
          <a:xfrm>
            <a:off x="228600" y="990600"/>
            <a:ext cx="5626100" cy="50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33400" y="4140200"/>
            <a:ext cx="3124200" cy="1117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848" t="6744" r="13402" b="11827"/>
          <a:stretch>
            <a:fillRect/>
          </a:stretch>
        </p:blipFill>
        <p:spPr bwMode="auto">
          <a:xfrm>
            <a:off x="3041650" y="990600"/>
            <a:ext cx="5478463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35455702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3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 l="13550" t="2669" r="13730" b="7422"/>
          <a:stretch>
            <a:fillRect/>
          </a:stretch>
        </p:blipFill>
        <p:spPr bwMode="auto">
          <a:xfrm>
            <a:off x="304800" y="1285874"/>
            <a:ext cx="8077199" cy="5191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hape 267"/>
          <p:cNvSpPr txBox="1">
            <a:spLocks/>
          </p:cNvSpPr>
          <p:nvPr/>
        </p:nvSpPr>
        <p:spPr>
          <a:xfrm>
            <a:off x="304800" y="330200"/>
            <a:ext cx="7924800" cy="8128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  <a:defRPr/>
            </a:pPr>
            <a:r>
              <a:rPr lang="en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 OF CHECK/ADA ISSUED</a:t>
            </a:r>
            <a:endParaRPr lang="en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446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 l="17442" t="14229" r="26398" b="9802"/>
          <a:stretch>
            <a:fillRect/>
          </a:stretch>
        </p:blipFill>
        <p:spPr bwMode="auto">
          <a:xfrm>
            <a:off x="304800" y="1262061"/>
            <a:ext cx="7848600" cy="5291139"/>
          </a:xfrm>
          <a:prstGeom prst="rect">
            <a:avLst/>
          </a:prstGeom>
          <a:noFill/>
          <a:ln w="6350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3" name="Shape 267"/>
          <p:cNvSpPr txBox="1">
            <a:spLocks/>
          </p:cNvSpPr>
          <p:nvPr/>
        </p:nvSpPr>
        <p:spPr>
          <a:xfrm>
            <a:off x="304800" y="330200"/>
            <a:ext cx="7924800" cy="8128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  <a:defRPr/>
            </a:pPr>
            <a:r>
              <a:rPr lang="en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SUBSIDIARY LEDGER</a:t>
            </a:r>
            <a:endParaRPr lang="en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548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 l="20222" t="5934" r="23741" b="9782"/>
          <a:stretch>
            <a:fillRect/>
          </a:stretch>
        </p:blipFill>
        <p:spPr bwMode="auto">
          <a:xfrm>
            <a:off x="304800" y="990600"/>
            <a:ext cx="78486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hape 267"/>
          <p:cNvSpPr txBox="1">
            <a:spLocks/>
          </p:cNvSpPr>
          <p:nvPr/>
        </p:nvSpPr>
        <p:spPr>
          <a:xfrm>
            <a:off x="304800" y="304800"/>
            <a:ext cx="7924800" cy="8128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  <a:defRPr/>
            </a:pPr>
            <a:r>
              <a:rPr lang="en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GENERAL LEDGER</a:t>
            </a:r>
            <a:endParaRPr lang="en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3163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222" t="5333" r="53333" b="12889"/>
          <a:stretch>
            <a:fillRect/>
          </a:stretch>
        </p:blipFill>
        <p:spPr bwMode="auto">
          <a:xfrm>
            <a:off x="457200" y="1066800"/>
            <a:ext cx="76962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hape 267"/>
          <p:cNvSpPr txBox="1">
            <a:spLocks/>
          </p:cNvSpPr>
          <p:nvPr/>
        </p:nvSpPr>
        <p:spPr>
          <a:xfrm>
            <a:off x="304800" y="304800"/>
            <a:ext cx="7924800" cy="812800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  <a:defRPr/>
            </a:pPr>
            <a:r>
              <a:rPr lang="en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DISBURSEMENT VOUCHER</a:t>
            </a:r>
            <a:endParaRPr lang="en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38328"/>
            <a:ext cx="8382000" cy="1109472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AGEING OF CASH ADVANCES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771" t="9907" r="11358" b="11974"/>
          <a:stretch/>
        </p:blipFill>
        <p:spPr bwMode="auto">
          <a:xfrm>
            <a:off x="304800" y="1600200"/>
            <a:ext cx="8482948" cy="487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0738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222" t="5333" r="52222" b="9334"/>
          <a:stretch>
            <a:fillRect/>
          </a:stretch>
        </p:blipFill>
        <p:spPr bwMode="auto">
          <a:xfrm>
            <a:off x="304800" y="228601"/>
            <a:ext cx="8534400" cy="6473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752600"/>
            <a:ext cx="8229600" cy="32766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chemeClr val="tx1"/>
                </a:solidFill>
              </a:rPr>
              <a:t>COMPONENT OF THE FINANCIAL STATEMENT (PPSAS)</a:t>
            </a:r>
            <a:endParaRPr lang="en-US" sz="6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2549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224" t="6343" r="28883" b="10448"/>
          <a:stretch/>
        </p:blipFill>
        <p:spPr bwMode="auto">
          <a:xfrm>
            <a:off x="685800" y="990600"/>
            <a:ext cx="7792872" cy="5705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228600" y="338328"/>
            <a:ext cx="8686800" cy="652272"/>
          </a:xfrm>
        </p:spPr>
        <p:txBody>
          <a:bodyPr>
            <a:noAutofit/>
          </a:bodyPr>
          <a:lstStyle/>
          <a:p>
            <a:r>
              <a:rPr lang="fil-PH" sz="3200" b="1" dirty="0" smtClean="0"/>
              <a:t>STATEMENT OF FINANCIAL POSITION (ANNEX A)</a:t>
            </a:r>
            <a:endParaRPr lang="fil-PH" sz="3200" b="1" dirty="0"/>
          </a:p>
        </p:txBody>
      </p:sp>
    </p:spTree>
    <p:extLst>
      <p:ext uri="{BB962C8B-B14F-4D97-AF65-F5344CB8AC3E}">
        <p14:creationId xmlns="" xmlns:p14="http://schemas.microsoft.com/office/powerpoint/2010/main" val="1494275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511" t="6342" r="20700" b="12687"/>
          <a:stretch/>
        </p:blipFill>
        <p:spPr bwMode="auto">
          <a:xfrm>
            <a:off x="533400" y="966717"/>
            <a:ext cx="7779223" cy="57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152400" y="304800"/>
            <a:ext cx="8763000" cy="652272"/>
          </a:xfrm>
        </p:spPr>
        <p:txBody>
          <a:bodyPr>
            <a:noAutofit/>
          </a:bodyPr>
          <a:lstStyle/>
          <a:p>
            <a:r>
              <a:rPr lang="fil-PH" sz="3100" b="1" dirty="0" smtClean="0"/>
              <a:t>STATEMENT OF FINANCIAL POSITION (ANNEX A1)</a:t>
            </a:r>
            <a:endParaRPr lang="fil-PH" sz="3100" b="1" dirty="0"/>
          </a:p>
        </p:txBody>
      </p:sp>
    </p:spTree>
    <p:extLst>
      <p:ext uri="{BB962C8B-B14F-4D97-AF65-F5344CB8AC3E}">
        <p14:creationId xmlns="" xmlns:p14="http://schemas.microsoft.com/office/powerpoint/2010/main" val="297481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950" t="18283" r="35525" b="10821"/>
          <a:stretch/>
        </p:blipFill>
        <p:spPr bwMode="auto">
          <a:xfrm>
            <a:off x="1295400" y="1219200"/>
            <a:ext cx="6705600" cy="5410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>
            <a:noAutofit/>
          </a:bodyPr>
          <a:lstStyle/>
          <a:p>
            <a:r>
              <a:rPr lang="fil-PH" sz="3200" b="1" dirty="0" smtClean="0"/>
              <a:t>STATEMENT OF FINANCIAL PERFORMAMNCE (ANNEX B)</a:t>
            </a:r>
            <a:endParaRPr lang="fil-PH" sz="3200" b="1" dirty="0"/>
          </a:p>
        </p:txBody>
      </p:sp>
    </p:spTree>
    <p:extLst>
      <p:ext uri="{BB962C8B-B14F-4D97-AF65-F5344CB8AC3E}">
        <p14:creationId xmlns="" xmlns:p14="http://schemas.microsoft.com/office/powerpoint/2010/main" val="154293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447" t="7836" r="18079" b="12687"/>
          <a:stretch/>
        </p:blipFill>
        <p:spPr bwMode="auto">
          <a:xfrm>
            <a:off x="304800" y="1143000"/>
            <a:ext cx="8458200" cy="55166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914400"/>
          </a:xfrm>
        </p:spPr>
        <p:txBody>
          <a:bodyPr>
            <a:noAutofit/>
          </a:bodyPr>
          <a:lstStyle/>
          <a:p>
            <a:r>
              <a:rPr lang="fil-PH" sz="3200" b="1" dirty="0" smtClean="0"/>
              <a:t>STATEMENT OF FINANCIAL PERFORMAMNCE (ANNEX B1)</a:t>
            </a:r>
            <a:endParaRPr lang="fil-PH" sz="3200" b="1" dirty="0"/>
          </a:p>
        </p:txBody>
      </p:sp>
    </p:spTree>
    <p:extLst>
      <p:ext uri="{BB962C8B-B14F-4D97-AF65-F5344CB8AC3E}">
        <p14:creationId xmlns="" xmlns:p14="http://schemas.microsoft.com/office/powerpoint/2010/main" val="308584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2972" t="7649" r="17868" b="16418"/>
          <a:stretch/>
        </p:blipFill>
        <p:spPr bwMode="auto">
          <a:xfrm>
            <a:off x="381000" y="1371600"/>
            <a:ext cx="8447528" cy="533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914400"/>
          </a:xfrm>
        </p:spPr>
        <p:txBody>
          <a:bodyPr>
            <a:noAutofit/>
          </a:bodyPr>
          <a:lstStyle/>
          <a:p>
            <a:r>
              <a:rPr lang="fil-PH" sz="3200" b="1" dirty="0" smtClean="0"/>
              <a:t>STATEMENT OF CHANGES IN NET ASSETS/EQUITY</a:t>
            </a:r>
            <a:endParaRPr lang="fil-PH" sz="3200" b="1" dirty="0"/>
          </a:p>
        </p:txBody>
      </p:sp>
    </p:spTree>
    <p:extLst>
      <p:ext uri="{BB962C8B-B14F-4D97-AF65-F5344CB8AC3E}">
        <p14:creationId xmlns="" xmlns:p14="http://schemas.microsoft.com/office/powerpoint/2010/main" val="185653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33272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DETAILED STATEMENT OF CASH FLOW (ANNEX C )</a:t>
            </a:r>
            <a:endParaRPr lang="en-US" sz="36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88" t="23321" r="44092" b="10634"/>
          <a:stretch/>
        </p:blipFill>
        <p:spPr bwMode="auto">
          <a:xfrm>
            <a:off x="304800" y="1447800"/>
            <a:ext cx="8534400" cy="50759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421983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CONDENSED STATEMENT OF CASH FLOW (ANNEX C1)</a:t>
            </a:r>
            <a:endParaRPr lang="en-US" sz="36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87" t="23321" r="43358" b="10075"/>
          <a:stretch/>
        </p:blipFill>
        <p:spPr bwMode="auto">
          <a:xfrm>
            <a:off x="457200" y="1689405"/>
            <a:ext cx="8229600" cy="48722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67713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559" t="11381" r="22799" b="11567"/>
          <a:stretch/>
        </p:blipFill>
        <p:spPr bwMode="auto">
          <a:xfrm>
            <a:off x="225287" y="108189"/>
            <a:ext cx="8686800" cy="66437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124200" y="1143000"/>
            <a:ext cx="28194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l-PH"/>
          </a:p>
        </p:txBody>
      </p:sp>
    </p:spTree>
    <p:extLst>
      <p:ext uri="{BB962C8B-B14F-4D97-AF65-F5344CB8AC3E}">
        <p14:creationId xmlns="" xmlns:p14="http://schemas.microsoft.com/office/powerpoint/2010/main" val="398776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7222" t="5333" r="28889" b="9333"/>
          <a:stretch>
            <a:fillRect/>
          </a:stretch>
        </p:blipFill>
        <p:spPr bwMode="auto">
          <a:xfrm>
            <a:off x="838200" y="304800"/>
            <a:ext cx="7391400" cy="6437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733800" y="609600"/>
            <a:ext cx="1600200" cy="15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l-P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083" t="6717" r="21016" b="13059"/>
          <a:stretch/>
        </p:blipFill>
        <p:spPr bwMode="auto">
          <a:xfrm>
            <a:off x="228600" y="228600"/>
            <a:ext cx="8686800" cy="63513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200400" y="914400"/>
            <a:ext cx="27432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l-PH"/>
          </a:p>
        </p:txBody>
      </p:sp>
    </p:spTree>
    <p:extLst>
      <p:ext uri="{BB962C8B-B14F-4D97-AF65-F5344CB8AC3E}">
        <p14:creationId xmlns="" xmlns:p14="http://schemas.microsoft.com/office/powerpoint/2010/main" val="204675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440" t="6530" r="17659" b="11194"/>
          <a:stretch/>
        </p:blipFill>
        <p:spPr bwMode="auto">
          <a:xfrm>
            <a:off x="228600" y="228600"/>
            <a:ext cx="8686800" cy="6324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6094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66928"/>
            <a:ext cx="8686800" cy="1566672"/>
          </a:xfrm>
        </p:spPr>
        <p:txBody>
          <a:bodyPr>
            <a:normAutofit fontScale="90000"/>
          </a:bodyPr>
          <a:lstStyle/>
          <a:p>
            <a:r>
              <a:rPr lang="en-US" sz="6000" b="1" dirty="0" smtClean="0">
                <a:solidFill>
                  <a:schemeClr val="tx1"/>
                </a:solidFill>
              </a:rPr>
              <a:t>DOs AND DON’Ts IN THE </a:t>
            </a:r>
            <a:r>
              <a:rPr lang="en-US" sz="6000" b="1" dirty="0" err="1" smtClean="0">
                <a:solidFill>
                  <a:schemeClr val="tx1"/>
                </a:solidFill>
              </a:rPr>
              <a:t>eFRS</a:t>
            </a:r>
            <a:endParaRPr lang="en-US" sz="60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23850" y="2514600"/>
            <a:ext cx="8515350" cy="403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1175" lvl="1" indent="-457200" algn="just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US" altLang="en-US" sz="3600" b="1" dirty="0" smtClean="0"/>
              <a:t>Don’t leave blank the required fields.</a:t>
            </a:r>
          </a:p>
          <a:p>
            <a:pPr marL="511175" lvl="1" indent="-457200" algn="just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US" altLang="en-US" sz="3600" b="1" dirty="0"/>
              <a:t>Do the backing up of files every </a:t>
            </a:r>
            <a:r>
              <a:rPr lang="en-US" altLang="en-US" sz="3600" b="1" dirty="0" smtClean="0"/>
              <a:t>month.</a:t>
            </a:r>
          </a:p>
          <a:p>
            <a:pPr marL="511175" lvl="1" indent="-457200" algn="just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US" altLang="en-US" sz="3600" b="1" dirty="0" smtClean="0"/>
              <a:t>Don’t use the “ESC</a:t>
            </a:r>
            <a:r>
              <a:rPr lang="en-US" altLang="en-US" sz="3600" b="1" dirty="0"/>
              <a:t>” function in the keyboard if you are in Data </a:t>
            </a:r>
            <a:r>
              <a:rPr lang="en-US" altLang="en-US" sz="3600" b="1" dirty="0" smtClean="0"/>
              <a:t>Entry.</a:t>
            </a:r>
          </a:p>
          <a:p>
            <a:pPr marL="511175" lvl="1" indent="-457200" algn="just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US" sz="3600" b="1" dirty="0"/>
              <a:t>Do the proper closing of the </a:t>
            </a:r>
            <a:r>
              <a:rPr lang="en-US" sz="3600" b="1" dirty="0" err="1" smtClean="0"/>
              <a:t>eFRS</a:t>
            </a:r>
            <a:r>
              <a:rPr lang="en-US" sz="3600" b="1" dirty="0" smtClean="0"/>
              <a:t>.</a:t>
            </a:r>
          </a:p>
          <a:p>
            <a:pPr marL="511175" lvl="1" indent="-457200" algn="just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en-US" sz="3600" b="1" dirty="0" smtClean="0"/>
              <a:t>Don’t use the </a:t>
            </a:r>
            <a:r>
              <a:rPr lang="en-US" sz="3600" b="1" dirty="0" err="1" smtClean="0"/>
              <a:t>eFRS</a:t>
            </a:r>
            <a:r>
              <a:rPr lang="en-US" sz="3600" b="1" dirty="0" smtClean="0"/>
              <a:t> while in compressed folder.</a:t>
            </a:r>
            <a:endParaRPr lang="en-US" altLang="en-US" sz="3600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245993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les-of-paper-h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609600"/>
            <a:ext cx="8153400" cy="5715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-2160000">
            <a:off x="956432" y="1079329"/>
            <a:ext cx="1549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l-PH" sz="1200" dirty="0" smtClean="0"/>
              <a:t>TRIAL BALANCE (ALL IMPLEMENTING UNITS)</a:t>
            </a:r>
            <a:endParaRPr lang="fil-PH" sz="1200" dirty="0"/>
          </a:p>
        </p:txBody>
      </p:sp>
      <p:sp>
        <p:nvSpPr>
          <p:cNvPr id="6" name="Right Arrow 5"/>
          <p:cNvSpPr/>
          <p:nvPr/>
        </p:nvSpPr>
        <p:spPr>
          <a:xfrm rot="2220000">
            <a:off x="2317169" y="1979407"/>
            <a:ext cx="983212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l-PH"/>
          </a:p>
        </p:txBody>
      </p:sp>
      <p:sp>
        <p:nvSpPr>
          <p:cNvPr id="7" name="Right Arrow 6"/>
          <p:cNvSpPr/>
          <p:nvPr/>
        </p:nvSpPr>
        <p:spPr>
          <a:xfrm rot="2220000">
            <a:off x="4298370" y="3274807"/>
            <a:ext cx="983212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l-PH"/>
          </a:p>
        </p:txBody>
      </p:sp>
      <p:sp>
        <p:nvSpPr>
          <p:cNvPr id="8" name="Right Arrow 7"/>
          <p:cNvSpPr/>
          <p:nvPr/>
        </p:nvSpPr>
        <p:spPr>
          <a:xfrm rot="2220000">
            <a:off x="6196915" y="4570661"/>
            <a:ext cx="691668" cy="5667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l-PH"/>
          </a:p>
        </p:txBody>
      </p:sp>
      <p:sp>
        <p:nvSpPr>
          <p:cNvPr id="9" name="TextBox 8"/>
          <p:cNvSpPr txBox="1"/>
          <p:nvPr/>
        </p:nvSpPr>
        <p:spPr>
          <a:xfrm rot="-2160000">
            <a:off x="3013834" y="2527128"/>
            <a:ext cx="1549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l-PH" sz="1200" dirty="0" smtClean="0"/>
              <a:t>CONSOLIDATED TRIAL BALANCE  (DIVISION OFFICES)</a:t>
            </a:r>
            <a:endParaRPr lang="fil-PH" sz="1200" dirty="0"/>
          </a:p>
        </p:txBody>
      </p:sp>
      <p:sp>
        <p:nvSpPr>
          <p:cNvPr id="10" name="TextBox 9"/>
          <p:cNvSpPr txBox="1"/>
          <p:nvPr/>
        </p:nvSpPr>
        <p:spPr>
          <a:xfrm rot="-2160000">
            <a:off x="4864561" y="3900229"/>
            <a:ext cx="1549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l-PH" sz="1200" dirty="0" smtClean="0"/>
              <a:t>CONSOLIDATED TRIAL BALANCE (REGIONAL OFFICE)</a:t>
            </a:r>
            <a:endParaRPr lang="fil-PH" sz="1200" dirty="0"/>
          </a:p>
        </p:txBody>
      </p:sp>
      <p:sp>
        <p:nvSpPr>
          <p:cNvPr id="11" name="TextBox 10"/>
          <p:cNvSpPr txBox="1"/>
          <p:nvPr/>
        </p:nvSpPr>
        <p:spPr>
          <a:xfrm rot="-2160000">
            <a:off x="6595233" y="5057859"/>
            <a:ext cx="1549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l-PH" sz="1200" dirty="0" smtClean="0"/>
              <a:t>CENTRAL OFFICE – FS CONSOLIDATOR</a:t>
            </a:r>
            <a:endParaRPr lang="fil-PH" sz="1200" dirty="0"/>
          </a:p>
        </p:txBody>
      </p:sp>
      <p:sp>
        <p:nvSpPr>
          <p:cNvPr id="12" name="Curved Right Arrow 11"/>
          <p:cNvSpPr/>
          <p:nvPr/>
        </p:nvSpPr>
        <p:spPr>
          <a:xfrm rot="-2820000">
            <a:off x="1327376" y="1990712"/>
            <a:ext cx="1110286" cy="285962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l-PH">
              <a:solidFill>
                <a:schemeClr val="tx1"/>
              </a:solidFill>
            </a:endParaRPr>
          </a:p>
        </p:txBody>
      </p:sp>
      <p:sp>
        <p:nvSpPr>
          <p:cNvPr id="13" name="Curved Right Arrow 12"/>
          <p:cNvSpPr/>
          <p:nvPr/>
        </p:nvSpPr>
        <p:spPr>
          <a:xfrm rot="-2820000">
            <a:off x="833904" y="1851440"/>
            <a:ext cx="1332023" cy="285962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l-PH">
              <a:solidFill>
                <a:schemeClr val="tx1"/>
              </a:solidFill>
            </a:endParaRPr>
          </a:p>
        </p:txBody>
      </p:sp>
      <p:sp>
        <p:nvSpPr>
          <p:cNvPr id="15" name="Curved Left Arrow 14"/>
          <p:cNvSpPr/>
          <p:nvPr/>
        </p:nvSpPr>
        <p:spPr>
          <a:xfrm rot="-3060000">
            <a:off x="3200442" y="56552"/>
            <a:ext cx="891582" cy="2386389"/>
          </a:xfrm>
          <a:prstGeom prst="curvedLeftArrow">
            <a:avLst>
              <a:gd name="adj1" fmla="val 24131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l-PH">
              <a:solidFill>
                <a:schemeClr val="tx1"/>
              </a:solidFill>
            </a:endParaRPr>
          </a:p>
        </p:txBody>
      </p:sp>
      <p:sp>
        <p:nvSpPr>
          <p:cNvPr id="16" name="Curved Left Arrow 15"/>
          <p:cNvSpPr/>
          <p:nvPr/>
        </p:nvSpPr>
        <p:spPr>
          <a:xfrm rot="-3060000">
            <a:off x="3352842" y="208952"/>
            <a:ext cx="891582" cy="2386389"/>
          </a:xfrm>
          <a:prstGeom prst="curvedLeftArrow">
            <a:avLst>
              <a:gd name="adj1" fmla="val 24131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l-PH">
              <a:solidFill>
                <a:schemeClr val="tx1"/>
              </a:solidFill>
            </a:endParaRPr>
          </a:p>
        </p:txBody>
      </p:sp>
      <p:sp>
        <p:nvSpPr>
          <p:cNvPr id="17" name="Curved Left Arrow 16"/>
          <p:cNvSpPr/>
          <p:nvPr/>
        </p:nvSpPr>
        <p:spPr>
          <a:xfrm rot="-3060000">
            <a:off x="5334041" y="1580552"/>
            <a:ext cx="891582" cy="2386389"/>
          </a:xfrm>
          <a:prstGeom prst="curvedLeftArrow">
            <a:avLst>
              <a:gd name="adj1" fmla="val 24131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l-PH">
              <a:solidFill>
                <a:schemeClr val="tx1"/>
              </a:solidFill>
            </a:endParaRPr>
          </a:p>
        </p:txBody>
      </p:sp>
      <p:sp>
        <p:nvSpPr>
          <p:cNvPr id="18" name="Curved Left Arrow 17"/>
          <p:cNvSpPr/>
          <p:nvPr/>
        </p:nvSpPr>
        <p:spPr>
          <a:xfrm rot="-3060000">
            <a:off x="5562641" y="1809152"/>
            <a:ext cx="891582" cy="2386389"/>
          </a:xfrm>
          <a:prstGeom prst="curvedLeftArrow">
            <a:avLst>
              <a:gd name="adj1" fmla="val 24131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l-PH">
              <a:solidFill>
                <a:schemeClr val="tx1"/>
              </a:solidFill>
            </a:endParaRPr>
          </a:p>
        </p:txBody>
      </p:sp>
      <p:sp>
        <p:nvSpPr>
          <p:cNvPr id="19" name="Curved Right Arrow 18"/>
          <p:cNvSpPr/>
          <p:nvPr/>
        </p:nvSpPr>
        <p:spPr>
          <a:xfrm rot="-3600000">
            <a:off x="3531399" y="3709445"/>
            <a:ext cx="1073590" cy="262226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l-PH">
              <a:solidFill>
                <a:schemeClr val="tx1"/>
              </a:solidFill>
            </a:endParaRPr>
          </a:p>
        </p:txBody>
      </p:sp>
      <p:sp>
        <p:nvSpPr>
          <p:cNvPr id="20" name="Curved Right Arrow 19"/>
          <p:cNvSpPr/>
          <p:nvPr/>
        </p:nvSpPr>
        <p:spPr>
          <a:xfrm rot="-3600000">
            <a:off x="3838876" y="3847913"/>
            <a:ext cx="1073590" cy="262226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l-PH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43400" y="228600"/>
            <a:ext cx="4724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l-PH" sz="4800" b="1" dirty="0" smtClean="0"/>
              <a:t>CONSOLIDATION FLOW CHART</a:t>
            </a:r>
            <a:endParaRPr lang="fil-PH" sz="48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152400" y="4495800"/>
            <a:ext cx="2971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l-PH" sz="1400" b="1" dirty="0" smtClean="0"/>
              <a:t>Take Note: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Review the Trial Balance of IUs and check the balances per account code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Counter check per schedule the balances of important accounts.</a:t>
            </a:r>
          </a:p>
          <a:p>
            <a:pPr marL="342900" indent="-342900">
              <a:buAutoNum type="arabicPeriod"/>
            </a:pPr>
            <a:r>
              <a:rPr lang="en-US" sz="1400" dirty="0" smtClean="0"/>
              <a:t>Then print the Financial Statement for submission of hard copy. </a:t>
            </a:r>
          </a:p>
          <a:p>
            <a:pPr marL="342900" indent="-342900">
              <a:buAutoNum type="arabicPeriod"/>
            </a:pPr>
            <a:endParaRPr lang="fil-PH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 build="allAtOnce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B2B204-8036-415A-A7B0-497859DEC914}" type="slidenum">
              <a:rPr lang="en-US"/>
              <a:pPr>
                <a:defRPr/>
              </a:pPr>
              <a:t>49</a:t>
            </a:fld>
            <a:endParaRPr lang="en-US"/>
          </a:p>
        </p:txBody>
      </p:sp>
      <p:pic>
        <p:nvPicPr>
          <p:cNvPr id="15364" name="Picture 2" descr="https://encrypted-tbn1.gstatic.com/images?q=tbn:ANd9GcR6iSYyPHbHcGcPf7ZqB_Tu2oL4-jWHCmk6NkAngpCiruRJhk_R4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09" y="228600"/>
            <a:ext cx="8630243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600200" y="1676400"/>
            <a:ext cx="5638800" cy="39624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Question or </a:t>
            </a:r>
            <a:br>
              <a:rPr 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Clarification?</a:t>
            </a:r>
            <a:endParaRPr 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885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3" name="Slide Number Placeholder 1"/>
          <p:cNvSpPr txBox="1">
            <a:spLocks noGrp="1"/>
          </p:cNvSpPr>
          <p:nvPr/>
        </p:nvSpPr>
        <p:spPr bwMode="auto">
          <a:xfrm>
            <a:off x="8564563" y="6556375"/>
            <a:ext cx="91757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fld id="{92A226F7-CD4D-4D24-9F99-8FCB15752732}" type="slidenum">
              <a:rPr lang="en-GB" altLang="en-US" sz="1100">
                <a:solidFill>
                  <a:srgbClr val="898989"/>
                </a:solidFill>
                <a:ea typeface="MS PGothic" pitchFamily="34" charset="-128"/>
              </a:rPr>
              <a:pPr algn="ctr"/>
              <a:t>50</a:t>
            </a:fld>
            <a:endParaRPr lang="en-GB" altLang="en-US" sz="1100">
              <a:solidFill>
                <a:srgbClr val="898989"/>
              </a:solidFill>
              <a:ea typeface="MS PGothic" pitchFamily="34" charset="-128"/>
            </a:endParaRPr>
          </a:p>
        </p:txBody>
      </p:sp>
      <p:pic>
        <p:nvPicPr>
          <p:cNvPr id="433154" name="Picture 2" descr="C:\Users\Admin\Desktop\Thank_Yo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04800"/>
            <a:ext cx="9144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013594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演示设计_1">
  <a:themeElements>
    <a:clrScheme name="演示设计_1 8">
      <a:dk1>
        <a:srgbClr val="000000"/>
      </a:dk1>
      <a:lt1>
        <a:srgbClr val="FFFFFF"/>
      </a:lt1>
      <a:dk2>
        <a:srgbClr val="000000"/>
      </a:dk2>
      <a:lt2>
        <a:srgbClr val="C0C0C0"/>
      </a:lt2>
      <a:accent1>
        <a:srgbClr val="6FC01E"/>
      </a:accent1>
      <a:accent2>
        <a:srgbClr val="4F7913"/>
      </a:accent2>
      <a:accent3>
        <a:srgbClr val="FFFFFF"/>
      </a:accent3>
      <a:accent4>
        <a:srgbClr val="000000"/>
      </a:accent4>
      <a:accent5>
        <a:srgbClr val="BBDCAB"/>
      </a:accent5>
      <a:accent6>
        <a:srgbClr val="476D10"/>
      </a:accent6>
      <a:hlink>
        <a:srgbClr val="26420A"/>
      </a:hlink>
      <a:folHlink>
        <a:srgbClr val="ADE971"/>
      </a:folHlink>
    </a:clrScheme>
    <a:fontScheme name="演示设计_1">
      <a:majorFont>
        <a:latin typeface="Arial"/>
        <a:ea typeface="SimHei"/>
        <a:cs typeface=""/>
      </a:majorFont>
      <a:minorFont>
        <a:latin typeface="Arial"/>
        <a:ea typeface="华文细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华文细黑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18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华文细黑" pitchFamily="2" charset="-122"/>
          </a:defRPr>
        </a:defPPr>
      </a:lstStyle>
    </a:lnDef>
  </a:objectDefaults>
  <a:extraClrSchemeLst>
    <a:extraClrScheme>
      <a:clrScheme name="演示设计_1 1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DFE0BE"/>
        </a:accent1>
        <a:accent2>
          <a:srgbClr val="D1D46B"/>
        </a:accent2>
        <a:accent3>
          <a:srgbClr val="FFFFFF"/>
        </a:accent3>
        <a:accent4>
          <a:srgbClr val="000000"/>
        </a:accent4>
        <a:accent5>
          <a:srgbClr val="ECEDDB"/>
        </a:accent5>
        <a:accent6>
          <a:srgbClr val="BDC060"/>
        </a:accent6>
        <a:hlink>
          <a:srgbClr val="3A3B11"/>
        </a:hlink>
        <a:folHlink>
          <a:srgbClr val="EAEBB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_1 2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F0517"/>
        </a:accent1>
        <a:accent2>
          <a:srgbClr val="BC000D"/>
        </a:accent2>
        <a:accent3>
          <a:srgbClr val="FFFFFF"/>
        </a:accent3>
        <a:accent4>
          <a:srgbClr val="000000"/>
        </a:accent4>
        <a:accent5>
          <a:srgbClr val="FFAAAB"/>
        </a:accent5>
        <a:accent6>
          <a:srgbClr val="AA000B"/>
        </a:accent6>
        <a:hlink>
          <a:srgbClr val="3A0004"/>
        </a:hlink>
        <a:folHlink>
          <a:srgbClr val="FF757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_1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F59B8"/>
        </a:accent1>
        <a:accent2>
          <a:srgbClr val="884183"/>
        </a:accent2>
        <a:accent3>
          <a:srgbClr val="FFFFFF"/>
        </a:accent3>
        <a:accent4>
          <a:srgbClr val="000000"/>
        </a:accent4>
        <a:accent5>
          <a:srgbClr val="DCB5D8"/>
        </a:accent5>
        <a:accent6>
          <a:srgbClr val="7B3A76"/>
        </a:accent6>
        <a:hlink>
          <a:srgbClr val="371535"/>
        </a:hlink>
        <a:folHlink>
          <a:srgbClr val="D99F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_1 4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B2B2B2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555555"/>
        </a:accent6>
        <a:hlink>
          <a:srgbClr val="1C1C1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_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00"/>
        </a:accent1>
        <a:accent2>
          <a:srgbClr val="FF8A15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E77D12"/>
        </a:accent6>
        <a:hlink>
          <a:srgbClr val="463900"/>
        </a:hlink>
        <a:folHlink>
          <a:srgbClr val="FFF0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_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9021"/>
        </a:accent1>
        <a:accent2>
          <a:srgbClr val="DA5800"/>
        </a:accent2>
        <a:accent3>
          <a:srgbClr val="FFFFFF"/>
        </a:accent3>
        <a:accent4>
          <a:srgbClr val="000000"/>
        </a:accent4>
        <a:accent5>
          <a:srgbClr val="FFC6AB"/>
        </a:accent5>
        <a:accent6>
          <a:srgbClr val="C54F00"/>
        </a:accent6>
        <a:hlink>
          <a:srgbClr val="963D00"/>
        </a:hlink>
        <a:folHlink>
          <a:srgbClr val="FFC78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_1 7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5B8CC1"/>
        </a:accent1>
        <a:accent2>
          <a:srgbClr val="2A5682"/>
        </a:accent2>
        <a:accent3>
          <a:srgbClr val="FFFFFF"/>
        </a:accent3>
        <a:accent4>
          <a:srgbClr val="000000"/>
        </a:accent4>
        <a:accent5>
          <a:srgbClr val="B5C5DD"/>
        </a:accent5>
        <a:accent6>
          <a:srgbClr val="254D75"/>
        </a:accent6>
        <a:hlink>
          <a:srgbClr val="002850"/>
        </a:hlink>
        <a:folHlink>
          <a:srgbClr val="66B2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设计_1 8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6FC01E"/>
        </a:accent1>
        <a:accent2>
          <a:srgbClr val="4F7913"/>
        </a:accent2>
        <a:accent3>
          <a:srgbClr val="FFFFFF"/>
        </a:accent3>
        <a:accent4>
          <a:srgbClr val="000000"/>
        </a:accent4>
        <a:accent5>
          <a:srgbClr val="BBDCAB"/>
        </a:accent5>
        <a:accent6>
          <a:srgbClr val="476D10"/>
        </a:accent6>
        <a:hlink>
          <a:srgbClr val="26420A"/>
        </a:hlink>
        <a:folHlink>
          <a:srgbClr val="ADE97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演示设计_1 7">
    <a:dk1>
      <a:srgbClr val="000000"/>
    </a:dk1>
    <a:lt1>
      <a:srgbClr val="FFFFFF"/>
    </a:lt1>
    <a:dk2>
      <a:srgbClr val="000000"/>
    </a:dk2>
    <a:lt2>
      <a:srgbClr val="C0C0C0"/>
    </a:lt2>
    <a:accent1>
      <a:srgbClr val="5B8CC1"/>
    </a:accent1>
    <a:accent2>
      <a:srgbClr val="2A5682"/>
    </a:accent2>
    <a:accent3>
      <a:srgbClr val="FFFFFF"/>
    </a:accent3>
    <a:accent4>
      <a:srgbClr val="000000"/>
    </a:accent4>
    <a:accent5>
      <a:srgbClr val="B5C5DD"/>
    </a:accent5>
    <a:accent6>
      <a:srgbClr val="254D75"/>
    </a:accent6>
    <a:hlink>
      <a:srgbClr val="002850"/>
    </a:hlink>
    <a:folHlink>
      <a:srgbClr val="66B2F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4621</TotalTime>
  <Words>710</Words>
  <Application>Microsoft Office PowerPoint</Application>
  <PresentationFormat>On-screen Show (4:3)</PresentationFormat>
  <Paragraphs>145</Paragraphs>
  <Slides>50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52" baseType="lpstr">
      <vt:lpstr>Waveform</vt:lpstr>
      <vt:lpstr>演示设计_1</vt:lpstr>
      <vt:lpstr>ENHANCED FINANCIAL REPORTING SYSTEM (eFRS)</vt:lpstr>
      <vt:lpstr>Objectives / Expectations:</vt:lpstr>
      <vt:lpstr>Slide 3</vt:lpstr>
      <vt:lpstr>Slide 4</vt:lpstr>
      <vt:lpstr>What ?</vt:lpstr>
      <vt:lpstr>Slide 6</vt:lpstr>
      <vt:lpstr>Slide 7</vt:lpstr>
      <vt:lpstr>ADVANTAGES</vt:lpstr>
      <vt:lpstr>Changes in eFRS v.3.2</vt:lpstr>
      <vt:lpstr>Features</vt:lpstr>
      <vt:lpstr>Slide 11</vt:lpstr>
      <vt:lpstr>System Requirements</vt:lpstr>
      <vt:lpstr>IMPROVING TIMELINESS AND ACCURANCY OF THE REPORT</vt:lpstr>
      <vt:lpstr>Introduction to eFRS v.3.2</vt:lpstr>
      <vt:lpstr>Slide 15</vt:lpstr>
      <vt:lpstr>Report Generated</vt:lpstr>
      <vt:lpstr>Incomplete Data and Wrong Encoding</vt:lpstr>
      <vt:lpstr>Report Generated</vt:lpstr>
      <vt:lpstr>Slide 19</vt:lpstr>
      <vt:lpstr>Report Generated</vt:lpstr>
      <vt:lpstr>Slide 21</vt:lpstr>
      <vt:lpstr>Report Generated</vt:lpstr>
      <vt:lpstr>Slide 23</vt:lpstr>
      <vt:lpstr>Report Generated</vt:lpstr>
      <vt:lpstr>Slide 25</vt:lpstr>
      <vt:lpstr>Report Generated</vt:lpstr>
      <vt:lpstr>Slide 27</vt:lpstr>
      <vt:lpstr>Report Generated</vt:lpstr>
      <vt:lpstr>Slide 29</vt:lpstr>
      <vt:lpstr>Slide 30</vt:lpstr>
      <vt:lpstr>Slide 31</vt:lpstr>
      <vt:lpstr>Slide 32</vt:lpstr>
      <vt:lpstr>AGEING OF CASH ADVANCES</vt:lpstr>
      <vt:lpstr>Slide 34</vt:lpstr>
      <vt:lpstr>COMPONENT OF THE FINANCIAL STATEMENT (PPSAS)</vt:lpstr>
      <vt:lpstr>STATEMENT OF FINANCIAL POSITION (ANNEX A)</vt:lpstr>
      <vt:lpstr>STATEMENT OF FINANCIAL POSITION (ANNEX A1)</vt:lpstr>
      <vt:lpstr>STATEMENT OF FINANCIAL PERFORMAMNCE (ANNEX B)</vt:lpstr>
      <vt:lpstr>STATEMENT OF FINANCIAL PERFORMAMNCE (ANNEX B1)</vt:lpstr>
      <vt:lpstr>STATEMENT OF CHANGES IN NET ASSETS/EQUITY</vt:lpstr>
      <vt:lpstr>DETAILED STATEMENT OF CASH FLOW (ANNEX C )</vt:lpstr>
      <vt:lpstr>CONDENSED STATEMENT OF CASH FLOW (ANNEX C1)</vt:lpstr>
      <vt:lpstr>Slide 43</vt:lpstr>
      <vt:lpstr>Slide 44</vt:lpstr>
      <vt:lpstr>Slide 45</vt:lpstr>
      <vt:lpstr>Slide 46</vt:lpstr>
      <vt:lpstr>DOs AND DON’Ts IN THE eFRS</vt:lpstr>
      <vt:lpstr>Slide 48</vt:lpstr>
      <vt:lpstr>Slide 49</vt:lpstr>
      <vt:lpstr>Slide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311</cp:revision>
  <dcterms:created xsi:type="dcterms:W3CDTF">2014-08-06T12:17:36Z</dcterms:created>
  <dcterms:modified xsi:type="dcterms:W3CDTF">2016-10-07T05:04:54Z</dcterms:modified>
  <dc:title>Enhanced Financial Reporting System (eFRS)</dc:title>
  <dc:creator>Department of Education</dc:creator>
  <dc:subject>DepEd's Financial Management Operations Manual (DO 60, s. 2016) as a PDF, with its training slides and the GAM forms and instructions in Excel and Word.</dc:subject>
  <cp:keywords>DepEd FMOM (DO 60, s. 2016): PDF, Slides and GAM Forms, Enhanced Financial Reporting System (eFRS), School finance, DO 60, s. 2016, Department of Education, NASH Reviewer, aspiring school heads</cp:keywords>
  <dc:description>Shared by NASH Reviewer: https://nash.com.ph/blog/resources/deped-financial-management-operations-manual</dc:description>
  <cp:lastModifiedBy>NASH Reviewer</cp:lastModifiedB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ource">
    <vt:lpwstr>https://nash.com.ph/blog/resources/deped-financial-management-operations-manual</vt:lpwstr>
  </property>
</Properties>
</file>